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0" r:id="rId16"/>
    <p:sldId id="270" r:id="rId17"/>
    <p:sldId id="271" r:id="rId18"/>
    <p:sldId id="272" r:id="rId19"/>
    <p:sldId id="273" r:id="rId20"/>
    <p:sldId id="274" r:id="rId21"/>
    <p:sldId id="275" r:id="rId22"/>
    <p:sldId id="276" r:id="rId23"/>
    <p:sldId id="277" r:id="rId24"/>
    <p:sldId id="278" r:id="rId25"/>
    <p:sldId id="279" r:id="rId26"/>
    <p:sldId id="282"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281" autoAdjust="0"/>
  </p:normalViewPr>
  <p:slideViewPr>
    <p:cSldViewPr>
      <p:cViewPr>
        <p:scale>
          <a:sx n="60" d="100"/>
          <a:sy n="60" d="100"/>
        </p:scale>
        <p:origin x="-1620"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188111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745809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123634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2715006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794774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EE2F26A-4317-4C25-A16A-1B3D98003F2F}" type="datetimeFigureOut">
              <a:rPr lang="ru-RU" smtClean="0"/>
              <a:t>26.04.2021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1046563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EE2F26A-4317-4C25-A16A-1B3D98003F2F}" type="datetimeFigureOut">
              <a:rPr lang="ru-RU" smtClean="0"/>
              <a:t>26.04.2021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2569556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EE2F26A-4317-4C25-A16A-1B3D98003F2F}" type="datetimeFigureOut">
              <a:rPr lang="ru-RU" smtClean="0"/>
              <a:t>26.04.2021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372622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EE2F26A-4317-4C25-A16A-1B3D98003F2F}" type="datetimeFigureOut">
              <a:rPr lang="ru-RU" smtClean="0"/>
              <a:t>26.04.2021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1209348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EE2F26A-4317-4C25-A16A-1B3D98003F2F}" type="datetimeFigureOut">
              <a:rPr lang="ru-RU" smtClean="0"/>
              <a:t>26.04.2021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4137791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EE2F26A-4317-4C25-A16A-1B3D98003F2F}" type="datetimeFigureOut">
              <a:rPr lang="ru-RU" smtClean="0"/>
              <a:t>26.04.2021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5E8634-F333-416C-82A8-85BDEDE1D48B}" type="slidenum">
              <a:rPr lang="ru-RU" smtClean="0"/>
              <a:t>‹#›</a:t>
            </a:fld>
            <a:endParaRPr lang="ru-RU"/>
          </a:p>
        </p:txBody>
      </p:sp>
    </p:spTree>
    <p:extLst>
      <p:ext uri="{BB962C8B-B14F-4D97-AF65-F5344CB8AC3E}">
        <p14:creationId xmlns:p14="http://schemas.microsoft.com/office/powerpoint/2010/main" val="2571632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E2F26A-4317-4C25-A16A-1B3D98003F2F}" type="datetimeFigureOut">
              <a:rPr lang="ru-RU" smtClean="0"/>
              <a:t>26.04.2021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5E8634-F333-416C-82A8-85BDEDE1D48B}" type="slidenum">
              <a:rPr lang="ru-RU" smtClean="0"/>
              <a:t>‹#›</a:t>
            </a:fld>
            <a:endParaRPr lang="ru-RU"/>
          </a:p>
        </p:txBody>
      </p:sp>
    </p:spTree>
    <p:extLst>
      <p:ext uri="{BB962C8B-B14F-4D97-AF65-F5344CB8AC3E}">
        <p14:creationId xmlns:p14="http://schemas.microsoft.com/office/powerpoint/2010/main" val="13181976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dirty="0" smtClean="0"/>
              <a:t>Содержание профилактической работы в УО по предупреждению </a:t>
            </a:r>
            <a:r>
              <a:rPr lang="ru-RU" dirty="0" err="1" smtClean="0"/>
              <a:t>самоповреждающего</a:t>
            </a:r>
            <a:r>
              <a:rPr lang="ru-RU" dirty="0" smtClean="0"/>
              <a:t> поведения</a:t>
            </a:r>
            <a:endParaRPr lang="ru-RU" dirty="0"/>
          </a:p>
        </p:txBody>
      </p:sp>
      <p:sp>
        <p:nvSpPr>
          <p:cNvPr id="3" name="Подзаголовок 2"/>
          <p:cNvSpPr>
            <a:spLocks noGrp="1"/>
          </p:cNvSpPr>
          <p:nvPr>
            <p:ph type="subTitle" idx="1"/>
          </p:nvPr>
        </p:nvSpPr>
        <p:spPr>
          <a:xfrm>
            <a:off x="2627784" y="5013176"/>
            <a:ext cx="6400800" cy="1752600"/>
          </a:xfrm>
        </p:spPr>
        <p:txBody>
          <a:bodyPr>
            <a:noAutofit/>
          </a:bodyPr>
          <a:lstStyle/>
          <a:p>
            <a:pPr algn="r"/>
            <a:r>
              <a:rPr lang="ru-RU" sz="2800" dirty="0" smtClean="0"/>
              <a:t>Педагог-психолог УО «Гомельский государственный педагогический колледж им. Л.С. Выготского» </a:t>
            </a:r>
            <a:r>
              <a:rPr lang="ru-RU" sz="2800" dirty="0" err="1" smtClean="0"/>
              <a:t>Капуза</a:t>
            </a:r>
            <a:r>
              <a:rPr lang="ru-RU" sz="2800" dirty="0" smtClean="0"/>
              <a:t> Нора Владимировна</a:t>
            </a:r>
            <a:endParaRPr lang="ru-RU" sz="2800" dirty="0"/>
          </a:p>
        </p:txBody>
      </p:sp>
    </p:spTree>
    <p:extLst>
      <p:ext uri="{BB962C8B-B14F-4D97-AF65-F5344CB8AC3E}">
        <p14:creationId xmlns:p14="http://schemas.microsoft.com/office/powerpoint/2010/main" val="841301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189" t="2017" r="15099" b="4385"/>
          <a:stretch/>
        </p:blipFill>
        <p:spPr bwMode="auto">
          <a:xfrm>
            <a:off x="0" y="10997"/>
            <a:ext cx="9144000" cy="684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081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50" t="6452" r="14884" b="3830"/>
          <a:stretch/>
        </p:blipFill>
        <p:spPr bwMode="auto">
          <a:xfrm>
            <a:off x="14748" y="0"/>
            <a:ext cx="912925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9742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529" t="6250" r="15099" b="1613"/>
          <a:stretch/>
        </p:blipFill>
        <p:spPr bwMode="auto">
          <a:xfrm>
            <a:off x="-26009" y="-35157"/>
            <a:ext cx="9364202" cy="6992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2486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76" t="3428" r="14986" b="6250"/>
          <a:stretch/>
        </p:blipFill>
        <p:spPr bwMode="auto">
          <a:xfrm>
            <a:off x="0" y="0"/>
            <a:ext cx="9144000" cy="6871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8584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76" t="5040" r="14986" b="8613"/>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2198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6" y="86916"/>
            <a:ext cx="9146126" cy="6986528"/>
          </a:xfrm>
          <a:prstGeom prst="rect">
            <a:avLst/>
          </a:prstGeom>
        </p:spPr>
        <p:txBody>
          <a:bodyPr wrap="square">
            <a:spAutoFit/>
          </a:bodyPr>
          <a:lstStyle/>
          <a:p>
            <a:r>
              <a:rPr lang="ru-RU" sz="1400" b="1" dirty="0"/>
              <a:t>Анализ образа жизни подростка: система </a:t>
            </a:r>
            <a:r>
              <a:rPr lang="en-GB" sz="1400" b="1" dirty="0" smtClean="0"/>
              <a:t>HEEADSSS</a:t>
            </a:r>
            <a:endParaRPr lang="ru-RU" sz="1400" dirty="0"/>
          </a:p>
          <a:p>
            <a:r>
              <a:rPr lang="ru-RU" sz="1400" dirty="0"/>
              <a:t>Вопросы должны составляться с учетом возраста и стадии развития подростка.</a:t>
            </a:r>
          </a:p>
          <a:p>
            <a:r>
              <a:rPr lang="en-GB" sz="1400" b="1" dirty="0"/>
              <a:t>Home</a:t>
            </a:r>
            <a:r>
              <a:rPr lang="ru-RU" sz="1400" b="1" dirty="0"/>
              <a:t> (Дом):</a:t>
            </a:r>
            <a:r>
              <a:rPr lang="ru-RU" sz="1400" dirty="0"/>
              <a:t> С кем ты живешь? Есть ли у тебя своя комната? Какие отношения у вас в семье? С кем ты общаешься теснее всего?</a:t>
            </a:r>
          </a:p>
          <a:p>
            <a:r>
              <a:rPr lang="en-GB" sz="1400" b="1" dirty="0"/>
              <a:t>Education and employment</a:t>
            </a:r>
            <a:r>
              <a:rPr lang="ru-RU" sz="1400" dirty="0"/>
              <a:t> (Учеба/Образование и работа): Что тебе больше всего нравится в школе? Расскажи о своих школьных друзьях. Какие твои любимые предметы в школе? Какие у тебя оценки? Твои планы и цели в отношении дальнейшего образования и работы? </a:t>
            </a:r>
          </a:p>
          <a:p>
            <a:r>
              <a:rPr lang="en-GB" sz="1400" b="1" dirty="0"/>
              <a:t>Eating</a:t>
            </a:r>
            <a:r>
              <a:rPr lang="ru-RU" sz="1400" b="1" dirty="0"/>
              <a:t> (Питание):</a:t>
            </a:r>
            <a:r>
              <a:rPr lang="ru-RU" sz="1400" dirty="0"/>
              <a:t> Что тебе нравится и не нравится в своем теле? Менялся ли твой вес в последнее время? Придерживаешься ли ты диеты в последнее время? Какой? Как часто? Что, по твоему мнению, можно отнести к здоровому питанию? Как это соотносится с тем, что ты ешь в настоящее время? Волнует ли тебя твой вес? Часто ли ты об этом думаешь?</a:t>
            </a:r>
          </a:p>
          <a:p>
            <a:r>
              <a:rPr lang="en-GB" sz="1400" b="1" dirty="0"/>
              <a:t>Activities</a:t>
            </a:r>
            <a:r>
              <a:rPr lang="ru-RU" sz="1400" b="1" dirty="0"/>
              <a:t> (Занятия/Увлечения):</a:t>
            </a:r>
            <a:r>
              <a:rPr lang="ru-RU" sz="1400" dirty="0"/>
              <a:t> Чем ты больше всего любишь заниматься / твое хобби? Как вы обычно развлекаетесь с друзьями (с кем, где и когда)? Как вы развлекаетесь с семьей (с кем, где и когда)? Есть ли у тебя лучший друг, которому ты доверяешь? Какие у тебя отношения со сверстниками? Какова твоя физическая нагрузка в среднем за день или за неделю? Сколько времени ты проводишь перед экраном / в интернете и с какой целью?</a:t>
            </a:r>
          </a:p>
          <a:p>
            <a:r>
              <a:rPr lang="en-GB" sz="1400" b="1" i="1" dirty="0"/>
              <a:t>Drugs </a:t>
            </a:r>
            <a:r>
              <a:rPr lang="ru-RU" sz="1400" b="1" dirty="0"/>
              <a:t>(наркотики):</a:t>
            </a:r>
            <a:r>
              <a:rPr lang="ru-RU" sz="1400" dirty="0"/>
              <a:t> Употребляет ли кто-то из твоих друзей табак, алкоголь или другие вещества? А ты? Если ты куришь, какие у тебя по этому поводу ощущения? Ты когда-нибудь задумывался / задумывалась о том, чтобы бросить? Если ты употребляешь алкоголь, можем ли мы это обсудить: как часто, при каких обстоятельствах? Ты когда-нибудь напивался/напивалась? </a:t>
            </a:r>
            <a:br>
              <a:rPr lang="ru-RU" sz="1400" dirty="0"/>
            </a:br>
            <a:r>
              <a:rPr lang="ru-RU" sz="1400" dirty="0"/>
              <a:t>Какие-то вопросы по поводу марихуаны или других нелегальных наркотиков. </a:t>
            </a:r>
          </a:p>
          <a:p>
            <a:r>
              <a:rPr lang="en-GB" sz="1400" b="1" i="1" dirty="0"/>
              <a:t>Sexuality </a:t>
            </a:r>
            <a:r>
              <a:rPr lang="ru-RU" sz="1400" b="1" dirty="0"/>
              <a:t>(сексуальность): </a:t>
            </a:r>
            <a:r>
              <a:rPr lang="ru-RU" sz="1400" dirty="0"/>
              <a:t>У тебя когда-нибудь были романтические отношения? Если ты не против, расскажи о своей сексуальной жизни. Были ли какие-либо из твоих отношений интимными? Что для тебя означает термин «безопасный секс»? Ты интересуешься мальчиками? Девочками? И теми, и другими? Тебя когда-нибудь принуждали, заставляли делать что-то в сексе, чего ты не хотел / не хотела?</a:t>
            </a:r>
          </a:p>
          <a:p>
            <a:r>
              <a:rPr lang="en-GB" sz="1400" b="1" i="1" dirty="0"/>
              <a:t>Suicide and depression</a:t>
            </a:r>
            <a:r>
              <a:rPr lang="en-GB" sz="1400" i="1" dirty="0"/>
              <a:t> </a:t>
            </a:r>
            <a:r>
              <a:rPr lang="ru-RU" sz="1400" dirty="0"/>
              <a:t>(суицид и депрессия): Часто ли ты испытываешь тревогу? Что тебя тревожит? Чувствуешь ли ты себя грустным или подавленным больше, чем обычно? Плачешь ли ты больше, чем обычно? Ощущаешь ли ты «скуку» или усталость постоянно? Не кажется ли тебе, что ты потерял / потеряла интерес к вещам, от которых раньше получал / получала удовольствие? </a:t>
            </a:r>
            <a:endParaRPr lang="ru-RU" sz="1400" dirty="0" smtClean="0"/>
          </a:p>
          <a:p>
            <a:r>
              <a:rPr lang="en-GB" sz="1400" b="1" i="1" dirty="0" smtClean="0"/>
              <a:t>Safety </a:t>
            </a:r>
            <a:r>
              <a:rPr lang="ru-RU" sz="1400" b="1" dirty="0"/>
              <a:t>(безопасность): </a:t>
            </a:r>
            <a:r>
              <a:rPr lang="ru-RU" sz="1400" dirty="0"/>
              <a:t>Были ли у тебя когда-нибудь серьезные травмы? Какие? А у других людей, которых ты знаешь? Ты всегда пристегиваешься ремнем безопасности в машине / надеваешь шлем при езде на велосипеде, мотоцикле или при катании на сноуборде? </a:t>
            </a:r>
          </a:p>
          <a:p>
            <a:r>
              <a:rPr lang="ru-RU" sz="1400" dirty="0"/>
              <a:t> </a:t>
            </a:r>
          </a:p>
        </p:txBody>
      </p:sp>
    </p:spTree>
    <p:extLst>
      <p:ext uri="{BB962C8B-B14F-4D97-AF65-F5344CB8AC3E}">
        <p14:creationId xmlns:p14="http://schemas.microsoft.com/office/powerpoint/2010/main" val="15406473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Юлия\Desktop\презентация\Xwwto0bHk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288"/>
            <a:ext cx="6858000" cy="682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8556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Юлия\Desktop\презентация\lFTCv_1ct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42863"/>
            <a:ext cx="6858000" cy="677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26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Юлия\Desktop\презентация\sEG1sUv0-k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575"/>
            <a:ext cx="6858000" cy="691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159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Юлия\Desktop\презентация\Usr_oaQnB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8100"/>
            <a:ext cx="6858000" cy="693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903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60" t="3977" r="14885" b="2778"/>
          <a:stretch/>
        </p:blipFill>
        <p:spPr bwMode="auto">
          <a:xfrm>
            <a:off x="-20339" y="0"/>
            <a:ext cx="916433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77651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Юлия\Desktop\презентация\yva-WQwCsy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5725"/>
            <a:ext cx="6858000" cy="6943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49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Юлия\Desktop\презентация\3ywmjJI18d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575"/>
            <a:ext cx="6858000" cy="680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1816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Юлия\Desktop\презентация\Zlgwv4oLa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0488"/>
            <a:ext cx="6858000" cy="7038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537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Юлия\Desktop\презентация\duCsj8MC2_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7763" y="-85725"/>
            <a:ext cx="6848475" cy="702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5009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Юлия\Desktop\презентация\8aID-wjOxF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3825"/>
            <a:ext cx="6858000" cy="7105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591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Юлия\Desktop\презентация\8wVsNRLx0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80855"/>
            <a:ext cx="6858000" cy="704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3790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924944"/>
            <a:ext cx="8229600" cy="1143000"/>
          </a:xfrm>
        </p:spPr>
        <p:txBody>
          <a:bodyPr>
            <a:normAutofit/>
          </a:bodyPr>
          <a:lstStyle/>
          <a:p>
            <a:r>
              <a:rPr lang="ru-RU" sz="4800" dirty="0" smtClean="0"/>
              <a:t>Спасибо за внимание!</a:t>
            </a:r>
            <a:endParaRPr lang="ru-RU" sz="4800" dirty="0"/>
          </a:p>
        </p:txBody>
      </p:sp>
    </p:spTree>
    <p:extLst>
      <p:ext uri="{BB962C8B-B14F-4D97-AF65-F5344CB8AC3E}">
        <p14:creationId xmlns:p14="http://schemas.microsoft.com/office/powerpoint/2010/main" val="3719275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23" t="4365" r="14910"/>
          <a:stretch/>
        </p:blipFill>
        <p:spPr bwMode="auto">
          <a:xfrm>
            <a:off x="0" y="0"/>
            <a:ext cx="9129486" cy="7112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0663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49" t="3373" r="14996" b="3373"/>
          <a:stretch/>
        </p:blipFill>
        <p:spPr bwMode="auto">
          <a:xfrm>
            <a:off x="0" y="1"/>
            <a:ext cx="9114972" cy="6873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6170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60" t="3372" r="15220" b="3599"/>
          <a:stretch/>
        </p:blipFill>
        <p:spPr bwMode="auto">
          <a:xfrm>
            <a:off x="0" y="0"/>
            <a:ext cx="9144000" cy="695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8926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29" t="2896" r="15218" b="3301"/>
          <a:stretch/>
        </p:blipFill>
        <p:spPr bwMode="auto">
          <a:xfrm>
            <a:off x="-108520" y="0"/>
            <a:ext cx="9252520" cy="698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67201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849" t="4637" r="14986" b="3831"/>
          <a:stretch/>
        </p:blipFill>
        <p:spPr bwMode="auto">
          <a:xfrm>
            <a:off x="14748" y="0"/>
            <a:ext cx="9129252" cy="695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5967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76" t="2420" r="15100" b="3967"/>
          <a:stretch/>
        </p:blipFill>
        <p:spPr bwMode="auto">
          <a:xfrm>
            <a:off x="0" y="34718"/>
            <a:ext cx="9144000" cy="6848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493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735" t="4033" r="15099" b="2218"/>
          <a:stretch/>
        </p:blipFill>
        <p:spPr bwMode="auto">
          <a:xfrm>
            <a:off x="-108520" y="0"/>
            <a:ext cx="923777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929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TotalTime>
  <Words>345</Words>
  <Application>Microsoft Office PowerPoint</Application>
  <PresentationFormat>Экран (4:3)</PresentationFormat>
  <Paragraphs>14</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Содержание профилактической работы в УО по предупреждению самоповреждающего поведения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Содержание профилактической работы в УО по предупреждению самоповреждающего поведения</dc:title>
  <dc:creator>Юлия Киселевская</dc:creator>
  <cp:lastModifiedBy>Юлия Киселевская</cp:lastModifiedBy>
  <cp:revision>3</cp:revision>
  <dcterms:created xsi:type="dcterms:W3CDTF">2021-04-26T07:04:00Z</dcterms:created>
  <dcterms:modified xsi:type="dcterms:W3CDTF">2021-04-26T07:37:51Z</dcterms:modified>
</cp:coreProperties>
</file>