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7"/>
  </p:handoutMasterIdLst>
  <p:sldIdLst>
    <p:sldId id="273" r:id="rId2"/>
    <p:sldId id="272" r:id="rId3"/>
    <p:sldId id="275" r:id="rId4"/>
    <p:sldId id="302" r:id="rId5"/>
    <p:sldId id="303" r:id="rId6"/>
    <p:sldId id="304" r:id="rId7"/>
    <p:sldId id="306" r:id="rId8"/>
    <p:sldId id="279" r:id="rId9"/>
    <p:sldId id="281" r:id="rId10"/>
    <p:sldId id="296" r:id="rId11"/>
    <p:sldId id="284" r:id="rId12"/>
    <p:sldId id="276" r:id="rId13"/>
    <p:sldId id="282" r:id="rId14"/>
    <p:sldId id="27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7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0999"/>
    <a:srgbClr val="EB2186"/>
    <a:srgbClr val="4912B8"/>
    <a:srgbClr val="2424E8"/>
    <a:srgbClr val="34F8F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38" autoAdjust="0"/>
  </p:normalViewPr>
  <p:slideViewPr>
    <p:cSldViewPr>
      <p:cViewPr>
        <p:scale>
          <a:sx n="110" d="100"/>
          <a:sy n="110" d="100"/>
        </p:scale>
        <p:origin x="6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CE905C-0F75-4815-8204-AF3A2CAC8E23}" type="doc">
      <dgm:prSet loTypeId="urn:microsoft.com/office/officeart/2005/8/layout/hierarchy1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7CBD123-2F3D-4C99-A2D7-261F737D0FD0}">
      <dgm:prSet custT="1"/>
      <dgm:spPr/>
      <dgm:t>
        <a:bodyPr/>
        <a:lstStyle/>
        <a:p>
          <a:r>
            <a:rPr lang="ru-RU" sz="2400" b="1" dirty="0" smtClean="0"/>
            <a:t>Нормативно-правовая  база  Республики  Беларусь,  регулирующей  деятельность </a:t>
          </a:r>
          <a:br>
            <a:rPr lang="ru-RU" sz="2400" b="1" dirty="0" smtClean="0"/>
          </a:br>
          <a:r>
            <a:rPr lang="ru-RU" sz="2400" b="1" dirty="0" smtClean="0"/>
            <a:t>специалистов  социально-педагогической  и  психологической  службы (СППС) и классных руководителей:</a:t>
          </a:r>
          <a:endParaRPr lang="ru-RU" sz="2400" b="1" dirty="0"/>
        </a:p>
      </dgm:t>
    </dgm:pt>
    <dgm:pt modelId="{F5D2DBFB-F405-44A3-97E0-43B8BDB4E5F4}" type="parTrans" cxnId="{47CF15C4-704E-4581-AE0B-0D9A28BAE59F}">
      <dgm:prSet/>
      <dgm:spPr/>
      <dgm:t>
        <a:bodyPr/>
        <a:lstStyle/>
        <a:p>
          <a:endParaRPr lang="ru-RU"/>
        </a:p>
      </dgm:t>
    </dgm:pt>
    <dgm:pt modelId="{EAD637D7-0C70-4908-92CF-EB45AA45BDF3}" type="sibTrans" cxnId="{47CF15C4-704E-4581-AE0B-0D9A28BAE59F}">
      <dgm:prSet/>
      <dgm:spPr/>
      <dgm:t>
        <a:bodyPr/>
        <a:lstStyle/>
        <a:p>
          <a:endParaRPr lang="ru-RU"/>
        </a:p>
      </dgm:t>
    </dgm:pt>
    <dgm:pt modelId="{C75B1F72-552E-4501-B0A5-16954D551AB4}">
      <dgm:prSet custT="1"/>
      <dgm:spPr/>
      <dgm:t>
        <a:bodyPr/>
        <a:lstStyle/>
        <a:p>
          <a:r>
            <a:rPr lang="ru-RU" sz="2000" b="1" dirty="0" smtClean="0"/>
            <a:t>Кодекс об  образовании Республики  Беларусь </a:t>
          </a:r>
          <a:endParaRPr lang="ru-RU" sz="2000" b="1" dirty="0"/>
        </a:p>
      </dgm:t>
    </dgm:pt>
    <dgm:pt modelId="{8C800387-BEDA-4377-903B-8F8A4A3421D8}" type="parTrans" cxnId="{C61D1B52-9ED7-4F2A-9269-77FFFDEA4A1D}">
      <dgm:prSet/>
      <dgm:spPr/>
      <dgm:t>
        <a:bodyPr/>
        <a:lstStyle/>
        <a:p>
          <a:endParaRPr lang="ru-RU"/>
        </a:p>
      </dgm:t>
    </dgm:pt>
    <dgm:pt modelId="{58EB8ED4-7E98-465B-BF17-EA19DD8F8F7A}" type="sibTrans" cxnId="{C61D1B52-9ED7-4F2A-9269-77FFFDEA4A1D}">
      <dgm:prSet/>
      <dgm:spPr/>
      <dgm:t>
        <a:bodyPr/>
        <a:lstStyle/>
        <a:p>
          <a:endParaRPr lang="ru-RU"/>
        </a:p>
      </dgm:t>
    </dgm:pt>
    <dgm:pt modelId="{3B9206B7-DED5-49BC-837B-9642F9074596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b="1" dirty="0" smtClean="0"/>
            <a:t>Постановление  министерства  образования Республики Беларусь от 25 июля 2011 г.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800" b="1" dirty="0" smtClean="0"/>
            <a:t>№ 116</a:t>
          </a:r>
          <a:br>
            <a:rPr lang="ru-RU" sz="1800" b="1" dirty="0" smtClean="0"/>
          </a:br>
          <a:r>
            <a:rPr lang="ru-RU" sz="1800" b="1" dirty="0" smtClean="0"/>
            <a:t> </a:t>
          </a:r>
          <a:r>
            <a:rPr lang="ru-RU" sz="1800" dirty="0" smtClean="0"/>
            <a:t>«Об утверждении Положения о  социально-педагогической  и  психологической  службе  учреждения образования…»</a:t>
          </a:r>
          <a:endParaRPr lang="ru-RU" sz="1800" dirty="0"/>
        </a:p>
      </dgm:t>
    </dgm:pt>
    <dgm:pt modelId="{8DE3033F-451C-4021-97D4-25CC1F2CAB2B}" type="parTrans" cxnId="{A07365DD-66AE-4885-8A94-C41F7AD3E625}">
      <dgm:prSet/>
      <dgm:spPr/>
      <dgm:t>
        <a:bodyPr/>
        <a:lstStyle/>
        <a:p>
          <a:endParaRPr lang="ru-RU"/>
        </a:p>
      </dgm:t>
    </dgm:pt>
    <dgm:pt modelId="{949CA55F-5C8C-4EA7-B59C-AF62B4A932B8}" type="sibTrans" cxnId="{A07365DD-66AE-4885-8A94-C41F7AD3E625}">
      <dgm:prSet/>
      <dgm:spPr/>
      <dgm:t>
        <a:bodyPr/>
        <a:lstStyle/>
        <a:p>
          <a:endParaRPr lang="ru-RU"/>
        </a:p>
      </dgm:t>
    </dgm:pt>
    <dgm:pt modelId="{F64BB5BD-E220-45E3-BB9E-86D49F8D764D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 smtClean="0"/>
            <a:t>«Об организации классного руководства в учреждениях общего среднего образования»</a:t>
          </a:r>
          <a:r>
            <a:rPr lang="ru-RU" sz="1800" b="1" dirty="0" smtClean="0"/>
            <a:t> (приложение3 к инструктивно-методическому письму «Особенности организации воспитательной, идеологической и социальной работы в учреждениях общего среднего образования в 2019/2020 учебном году» </a:t>
          </a:r>
          <a:endParaRPr lang="ru-RU" sz="1800" dirty="0"/>
        </a:p>
      </dgm:t>
    </dgm:pt>
    <dgm:pt modelId="{ACDFBE9E-46F0-4558-9C73-FAA8D51675F4}" type="parTrans" cxnId="{819F28E2-1592-4628-AB7C-478492E9EEFB}">
      <dgm:prSet/>
      <dgm:spPr/>
      <dgm:t>
        <a:bodyPr/>
        <a:lstStyle/>
        <a:p>
          <a:endParaRPr lang="ru-RU"/>
        </a:p>
      </dgm:t>
    </dgm:pt>
    <dgm:pt modelId="{2BE19A46-D5BC-4C63-95DB-3C562F7BCE85}" type="sibTrans" cxnId="{819F28E2-1592-4628-AB7C-478492E9EEFB}">
      <dgm:prSet/>
      <dgm:spPr/>
      <dgm:t>
        <a:bodyPr/>
        <a:lstStyle/>
        <a:p>
          <a:endParaRPr lang="ru-RU"/>
        </a:p>
      </dgm:t>
    </dgm:pt>
    <dgm:pt modelId="{CDAF7B45-D5A9-4218-936C-4C23A772FBDA}" type="pres">
      <dgm:prSet presAssocID="{45CE905C-0F75-4815-8204-AF3A2CAC8E2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D800872-0E7E-4F1A-948E-6E5123AD929D}" type="pres">
      <dgm:prSet presAssocID="{67CBD123-2F3D-4C99-A2D7-261F737D0FD0}" presName="hierRoot1" presStyleCnt="0"/>
      <dgm:spPr/>
    </dgm:pt>
    <dgm:pt modelId="{CD2EFE65-C922-4595-9191-674D151078D9}" type="pres">
      <dgm:prSet presAssocID="{67CBD123-2F3D-4C99-A2D7-261F737D0FD0}" presName="composite" presStyleCnt="0"/>
      <dgm:spPr/>
    </dgm:pt>
    <dgm:pt modelId="{C58E98C5-3C13-4320-B9C4-6E2F0EB87A95}" type="pres">
      <dgm:prSet presAssocID="{67CBD123-2F3D-4C99-A2D7-261F737D0FD0}" presName="background" presStyleLbl="node0" presStyleIdx="0" presStyleCnt="1"/>
      <dgm:spPr/>
    </dgm:pt>
    <dgm:pt modelId="{7CE5A078-F454-4A35-98AF-111FEBBADE28}" type="pres">
      <dgm:prSet presAssocID="{67CBD123-2F3D-4C99-A2D7-261F737D0FD0}" presName="text" presStyleLbl="fgAcc0" presStyleIdx="0" presStyleCnt="1" custScaleX="531438" custScaleY="198381" custLinFactNeighborX="-14820" custLinFactNeighborY="-157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D36A0D-1E2B-46E5-807F-9DDC4ECAFDA3}" type="pres">
      <dgm:prSet presAssocID="{67CBD123-2F3D-4C99-A2D7-261F737D0FD0}" presName="hierChild2" presStyleCnt="0"/>
      <dgm:spPr/>
    </dgm:pt>
    <dgm:pt modelId="{50BFBE36-6ADE-4A5A-9237-E22DABF09950}" type="pres">
      <dgm:prSet presAssocID="{8C800387-BEDA-4377-903B-8F8A4A3421D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845A5DC1-81B9-4018-A7A2-1E08A8D10F96}" type="pres">
      <dgm:prSet presAssocID="{C75B1F72-552E-4501-B0A5-16954D551AB4}" presName="hierRoot2" presStyleCnt="0"/>
      <dgm:spPr/>
    </dgm:pt>
    <dgm:pt modelId="{6CA21FE8-1A1E-4705-8A63-E532519AD4DF}" type="pres">
      <dgm:prSet presAssocID="{C75B1F72-552E-4501-B0A5-16954D551AB4}" presName="composite2" presStyleCnt="0"/>
      <dgm:spPr/>
    </dgm:pt>
    <dgm:pt modelId="{77C31018-8C01-4DE4-94FD-620B69929BDB}" type="pres">
      <dgm:prSet presAssocID="{C75B1F72-552E-4501-B0A5-16954D551AB4}" presName="background2" presStyleLbl="node2" presStyleIdx="0" presStyleCnt="3"/>
      <dgm:spPr/>
    </dgm:pt>
    <dgm:pt modelId="{557E7E99-708B-4887-8F29-640184E2638F}" type="pres">
      <dgm:prSet presAssocID="{C75B1F72-552E-4501-B0A5-16954D551AB4}" presName="text2" presStyleLbl="fgAcc2" presStyleIdx="0" presStyleCnt="3" custScaleX="159806" custScaleY="446072" custLinFactY="7515" custLinFactNeighborX="-26599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CA70AE-37C9-4C78-B99E-157D2867858C}" type="pres">
      <dgm:prSet presAssocID="{C75B1F72-552E-4501-B0A5-16954D551AB4}" presName="hierChild3" presStyleCnt="0"/>
      <dgm:spPr/>
    </dgm:pt>
    <dgm:pt modelId="{E6745C28-BE58-4699-AB7E-873E4BDC8E46}" type="pres">
      <dgm:prSet presAssocID="{8DE3033F-451C-4021-97D4-25CC1F2CAB2B}" presName="Name10" presStyleLbl="parChTrans1D2" presStyleIdx="1" presStyleCnt="3"/>
      <dgm:spPr/>
      <dgm:t>
        <a:bodyPr/>
        <a:lstStyle/>
        <a:p>
          <a:endParaRPr lang="ru-RU"/>
        </a:p>
      </dgm:t>
    </dgm:pt>
    <dgm:pt modelId="{20CBC751-7C91-4A5E-A2B0-107396D10A3B}" type="pres">
      <dgm:prSet presAssocID="{3B9206B7-DED5-49BC-837B-9642F9074596}" presName="hierRoot2" presStyleCnt="0"/>
      <dgm:spPr/>
    </dgm:pt>
    <dgm:pt modelId="{D7803879-E55B-4CF9-91AA-16192CF5468D}" type="pres">
      <dgm:prSet presAssocID="{3B9206B7-DED5-49BC-837B-9642F9074596}" presName="composite2" presStyleCnt="0"/>
      <dgm:spPr/>
    </dgm:pt>
    <dgm:pt modelId="{B756415B-22D4-4F2F-83C5-6FFBB9CF5232}" type="pres">
      <dgm:prSet presAssocID="{3B9206B7-DED5-49BC-837B-9642F9074596}" presName="background2" presStyleLbl="node2" presStyleIdx="1" presStyleCnt="3"/>
      <dgm:spPr/>
    </dgm:pt>
    <dgm:pt modelId="{AB0529D2-D5B3-4131-B900-180F2A4DC778}" type="pres">
      <dgm:prSet presAssocID="{3B9206B7-DED5-49BC-837B-9642F9074596}" presName="text2" presStyleLbl="fgAcc2" presStyleIdx="1" presStyleCnt="3" custScaleX="196810" custScaleY="495175" custLinFactNeighborX="-2478" custLinFactNeighborY="802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580873-83AC-4181-8925-336FAA37268E}" type="pres">
      <dgm:prSet presAssocID="{3B9206B7-DED5-49BC-837B-9642F9074596}" presName="hierChild3" presStyleCnt="0"/>
      <dgm:spPr/>
    </dgm:pt>
    <dgm:pt modelId="{36E7E98B-F5B4-4AD5-9B4D-3094A9524232}" type="pres">
      <dgm:prSet presAssocID="{ACDFBE9E-46F0-4558-9C73-FAA8D51675F4}" presName="Name10" presStyleLbl="parChTrans1D2" presStyleIdx="2" presStyleCnt="3"/>
      <dgm:spPr/>
      <dgm:t>
        <a:bodyPr/>
        <a:lstStyle/>
        <a:p>
          <a:endParaRPr lang="ru-RU"/>
        </a:p>
      </dgm:t>
    </dgm:pt>
    <dgm:pt modelId="{57BFCA64-9028-450D-BE9F-5FC3BB3B2240}" type="pres">
      <dgm:prSet presAssocID="{F64BB5BD-E220-45E3-BB9E-86D49F8D764D}" presName="hierRoot2" presStyleCnt="0"/>
      <dgm:spPr/>
    </dgm:pt>
    <dgm:pt modelId="{4353E850-071C-46C1-93FE-7CAE43DBD72B}" type="pres">
      <dgm:prSet presAssocID="{F64BB5BD-E220-45E3-BB9E-86D49F8D764D}" presName="composite2" presStyleCnt="0"/>
      <dgm:spPr/>
    </dgm:pt>
    <dgm:pt modelId="{38C3BEC3-1D1C-42E7-8533-80ADC5FC17FE}" type="pres">
      <dgm:prSet presAssocID="{F64BB5BD-E220-45E3-BB9E-86D49F8D764D}" presName="background2" presStyleLbl="node2" presStyleIdx="2" presStyleCnt="3"/>
      <dgm:spPr/>
    </dgm:pt>
    <dgm:pt modelId="{28D70766-D3C0-400A-A406-8FAC7F0999D6}" type="pres">
      <dgm:prSet presAssocID="{F64BB5BD-E220-45E3-BB9E-86D49F8D764D}" presName="text2" presStyleLbl="fgAcc2" presStyleIdx="2" presStyleCnt="3" custScaleX="260004" custScaleY="5318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70527A-8984-4F0B-8278-96B5574E07F5}" type="pres">
      <dgm:prSet presAssocID="{F64BB5BD-E220-45E3-BB9E-86D49F8D764D}" presName="hierChild3" presStyleCnt="0"/>
      <dgm:spPr/>
    </dgm:pt>
  </dgm:ptLst>
  <dgm:cxnLst>
    <dgm:cxn modelId="{FB228954-F663-4D39-94E1-3912D5806950}" type="presOf" srcId="{ACDFBE9E-46F0-4558-9C73-FAA8D51675F4}" destId="{36E7E98B-F5B4-4AD5-9B4D-3094A9524232}" srcOrd="0" destOrd="0" presId="urn:microsoft.com/office/officeart/2005/8/layout/hierarchy1"/>
    <dgm:cxn modelId="{819F28E2-1592-4628-AB7C-478492E9EEFB}" srcId="{67CBD123-2F3D-4C99-A2D7-261F737D0FD0}" destId="{F64BB5BD-E220-45E3-BB9E-86D49F8D764D}" srcOrd="2" destOrd="0" parTransId="{ACDFBE9E-46F0-4558-9C73-FAA8D51675F4}" sibTransId="{2BE19A46-D5BC-4C63-95DB-3C562F7BCE85}"/>
    <dgm:cxn modelId="{0AC006C2-25DC-4D78-924C-CB0DC43C0ACC}" type="presOf" srcId="{F64BB5BD-E220-45E3-BB9E-86D49F8D764D}" destId="{28D70766-D3C0-400A-A406-8FAC7F0999D6}" srcOrd="0" destOrd="0" presId="urn:microsoft.com/office/officeart/2005/8/layout/hierarchy1"/>
    <dgm:cxn modelId="{1A657A69-361C-466E-A1A0-C992BDAB5D20}" type="presOf" srcId="{3B9206B7-DED5-49BC-837B-9642F9074596}" destId="{AB0529D2-D5B3-4131-B900-180F2A4DC778}" srcOrd="0" destOrd="0" presId="urn:microsoft.com/office/officeart/2005/8/layout/hierarchy1"/>
    <dgm:cxn modelId="{C655AB5F-FDC4-46CE-97C8-50E9EF634C8A}" type="presOf" srcId="{8DE3033F-451C-4021-97D4-25CC1F2CAB2B}" destId="{E6745C28-BE58-4699-AB7E-873E4BDC8E46}" srcOrd="0" destOrd="0" presId="urn:microsoft.com/office/officeart/2005/8/layout/hierarchy1"/>
    <dgm:cxn modelId="{A07365DD-66AE-4885-8A94-C41F7AD3E625}" srcId="{67CBD123-2F3D-4C99-A2D7-261F737D0FD0}" destId="{3B9206B7-DED5-49BC-837B-9642F9074596}" srcOrd="1" destOrd="0" parTransId="{8DE3033F-451C-4021-97D4-25CC1F2CAB2B}" sibTransId="{949CA55F-5C8C-4EA7-B59C-AF62B4A932B8}"/>
    <dgm:cxn modelId="{C61D1B52-9ED7-4F2A-9269-77FFFDEA4A1D}" srcId="{67CBD123-2F3D-4C99-A2D7-261F737D0FD0}" destId="{C75B1F72-552E-4501-B0A5-16954D551AB4}" srcOrd="0" destOrd="0" parTransId="{8C800387-BEDA-4377-903B-8F8A4A3421D8}" sibTransId="{58EB8ED4-7E98-465B-BF17-EA19DD8F8F7A}"/>
    <dgm:cxn modelId="{DA96927E-E991-4806-B3A6-B253D4511223}" type="presOf" srcId="{C75B1F72-552E-4501-B0A5-16954D551AB4}" destId="{557E7E99-708B-4887-8F29-640184E2638F}" srcOrd="0" destOrd="0" presId="urn:microsoft.com/office/officeart/2005/8/layout/hierarchy1"/>
    <dgm:cxn modelId="{47CF15C4-704E-4581-AE0B-0D9A28BAE59F}" srcId="{45CE905C-0F75-4815-8204-AF3A2CAC8E23}" destId="{67CBD123-2F3D-4C99-A2D7-261F737D0FD0}" srcOrd="0" destOrd="0" parTransId="{F5D2DBFB-F405-44A3-97E0-43B8BDB4E5F4}" sibTransId="{EAD637D7-0C70-4908-92CF-EB45AA45BDF3}"/>
    <dgm:cxn modelId="{B8027E49-66EE-4470-9C2A-99B476C61424}" type="presOf" srcId="{45CE905C-0F75-4815-8204-AF3A2CAC8E23}" destId="{CDAF7B45-D5A9-4218-936C-4C23A772FBDA}" srcOrd="0" destOrd="0" presId="urn:microsoft.com/office/officeart/2005/8/layout/hierarchy1"/>
    <dgm:cxn modelId="{185D45A4-4D32-4D36-A169-1E50EC6A8948}" type="presOf" srcId="{67CBD123-2F3D-4C99-A2D7-261F737D0FD0}" destId="{7CE5A078-F454-4A35-98AF-111FEBBADE28}" srcOrd="0" destOrd="0" presId="urn:microsoft.com/office/officeart/2005/8/layout/hierarchy1"/>
    <dgm:cxn modelId="{18DC226E-EF67-47C9-B2C7-54D5162A1E87}" type="presOf" srcId="{8C800387-BEDA-4377-903B-8F8A4A3421D8}" destId="{50BFBE36-6ADE-4A5A-9237-E22DABF09950}" srcOrd="0" destOrd="0" presId="urn:microsoft.com/office/officeart/2005/8/layout/hierarchy1"/>
    <dgm:cxn modelId="{509A1795-1786-439C-AB0D-1E33DFB8BEAA}" type="presParOf" srcId="{CDAF7B45-D5A9-4218-936C-4C23A772FBDA}" destId="{DD800872-0E7E-4F1A-948E-6E5123AD929D}" srcOrd="0" destOrd="0" presId="urn:microsoft.com/office/officeart/2005/8/layout/hierarchy1"/>
    <dgm:cxn modelId="{D1748260-F949-4F22-81DC-19980824E8D3}" type="presParOf" srcId="{DD800872-0E7E-4F1A-948E-6E5123AD929D}" destId="{CD2EFE65-C922-4595-9191-674D151078D9}" srcOrd="0" destOrd="0" presId="urn:microsoft.com/office/officeart/2005/8/layout/hierarchy1"/>
    <dgm:cxn modelId="{89F7D40B-6E9F-41B1-8E6E-872EB887D512}" type="presParOf" srcId="{CD2EFE65-C922-4595-9191-674D151078D9}" destId="{C58E98C5-3C13-4320-B9C4-6E2F0EB87A95}" srcOrd="0" destOrd="0" presId="urn:microsoft.com/office/officeart/2005/8/layout/hierarchy1"/>
    <dgm:cxn modelId="{84DB55DB-A19D-4AFA-B6AE-840B86C0CFE5}" type="presParOf" srcId="{CD2EFE65-C922-4595-9191-674D151078D9}" destId="{7CE5A078-F454-4A35-98AF-111FEBBADE28}" srcOrd="1" destOrd="0" presId="urn:microsoft.com/office/officeart/2005/8/layout/hierarchy1"/>
    <dgm:cxn modelId="{D44E5095-6B2F-4C15-A7E0-A000F7CEB762}" type="presParOf" srcId="{DD800872-0E7E-4F1A-948E-6E5123AD929D}" destId="{CED36A0D-1E2B-46E5-807F-9DDC4ECAFDA3}" srcOrd="1" destOrd="0" presId="urn:microsoft.com/office/officeart/2005/8/layout/hierarchy1"/>
    <dgm:cxn modelId="{BEF5719C-DDB3-4687-A7B6-DB86B7ECDEC8}" type="presParOf" srcId="{CED36A0D-1E2B-46E5-807F-9DDC4ECAFDA3}" destId="{50BFBE36-6ADE-4A5A-9237-E22DABF09950}" srcOrd="0" destOrd="0" presId="urn:microsoft.com/office/officeart/2005/8/layout/hierarchy1"/>
    <dgm:cxn modelId="{53DE13C7-D350-49C8-A187-EE81E1F1CCAD}" type="presParOf" srcId="{CED36A0D-1E2B-46E5-807F-9DDC4ECAFDA3}" destId="{845A5DC1-81B9-4018-A7A2-1E08A8D10F96}" srcOrd="1" destOrd="0" presId="urn:microsoft.com/office/officeart/2005/8/layout/hierarchy1"/>
    <dgm:cxn modelId="{9B55ED1C-6AFD-40C3-89ED-FA01C64C1ECE}" type="presParOf" srcId="{845A5DC1-81B9-4018-A7A2-1E08A8D10F96}" destId="{6CA21FE8-1A1E-4705-8A63-E532519AD4DF}" srcOrd="0" destOrd="0" presId="urn:microsoft.com/office/officeart/2005/8/layout/hierarchy1"/>
    <dgm:cxn modelId="{ADDF9AA1-2257-4EC4-94C0-8F8C4F70E85B}" type="presParOf" srcId="{6CA21FE8-1A1E-4705-8A63-E532519AD4DF}" destId="{77C31018-8C01-4DE4-94FD-620B69929BDB}" srcOrd="0" destOrd="0" presId="urn:microsoft.com/office/officeart/2005/8/layout/hierarchy1"/>
    <dgm:cxn modelId="{49B71AC5-A28A-42DA-A1ED-81E1799407E6}" type="presParOf" srcId="{6CA21FE8-1A1E-4705-8A63-E532519AD4DF}" destId="{557E7E99-708B-4887-8F29-640184E2638F}" srcOrd="1" destOrd="0" presId="urn:microsoft.com/office/officeart/2005/8/layout/hierarchy1"/>
    <dgm:cxn modelId="{269510B5-EB9B-4FCD-BCDA-E09DD362BABF}" type="presParOf" srcId="{845A5DC1-81B9-4018-A7A2-1E08A8D10F96}" destId="{AACA70AE-37C9-4C78-B99E-157D2867858C}" srcOrd="1" destOrd="0" presId="urn:microsoft.com/office/officeart/2005/8/layout/hierarchy1"/>
    <dgm:cxn modelId="{6FA4C242-B87D-4507-827F-29006820FECD}" type="presParOf" srcId="{CED36A0D-1E2B-46E5-807F-9DDC4ECAFDA3}" destId="{E6745C28-BE58-4699-AB7E-873E4BDC8E46}" srcOrd="2" destOrd="0" presId="urn:microsoft.com/office/officeart/2005/8/layout/hierarchy1"/>
    <dgm:cxn modelId="{B75EF134-E149-4183-8FD5-E2A62CDE3B8E}" type="presParOf" srcId="{CED36A0D-1E2B-46E5-807F-9DDC4ECAFDA3}" destId="{20CBC751-7C91-4A5E-A2B0-107396D10A3B}" srcOrd="3" destOrd="0" presId="urn:microsoft.com/office/officeart/2005/8/layout/hierarchy1"/>
    <dgm:cxn modelId="{27DE2800-C512-4C16-97D6-F14DA2006369}" type="presParOf" srcId="{20CBC751-7C91-4A5E-A2B0-107396D10A3B}" destId="{D7803879-E55B-4CF9-91AA-16192CF5468D}" srcOrd="0" destOrd="0" presId="urn:microsoft.com/office/officeart/2005/8/layout/hierarchy1"/>
    <dgm:cxn modelId="{72E95806-E1F1-47BD-B958-16DFB37964CF}" type="presParOf" srcId="{D7803879-E55B-4CF9-91AA-16192CF5468D}" destId="{B756415B-22D4-4F2F-83C5-6FFBB9CF5232}" srcOrd="0" destOrd="0" presId="urn:microsoft.com/office/officeart/2005/8/layout/hierarchy1"/>
    <dgm:cxn modelId="{92FFF962-E896-420E-B7A9-D670C46D20A4}" type="presParOf" srcId="{D7803879-E55B-4CF9-91AA-16192CF5468D}" destId="{AB0529D2-D5B3-4131-B900-180F2A4DC778}" srcOrd="1" destOrd="0" presId="urn:microsoft.com/office/officeart/2005/8/layout/hierarchy1"/>
    <dgm:cxn modelId="{A256FCBA-E405-48D6-96F2-19C3113A4202}" type="presParOf" srcId="{20CBC751-7C91-4A5E-A2B0-107396D10A3B}" destId="{3C580873-83AC-4181-8925-336FAA37268E}" srcOrd="1" destOrd="0" presId="urn:microsoft.com/office/officeart/2005/8/layout/hierarchy1"/>
    <dgm:cxn modelId="{A3FE8423-8783-4011-BD55-09700B01BD75}" type="presParOf" srcId="{CED36A0D-1E2B-46E5-807F-9DDC4ECAFDA3}" destId="{36E7E98B-F5B4-4AD5-9B4D-3094A9524232}" srcOrd="4" destOrd="0" presId="urn:microsoft.com/office/officeart/2005/8/layout/hierarchy1"/>
    <dgm:cxn modelId="{AAE4F477-4B8A-4217-8141-C54AEAF4F329}" type="presParOf" srcId="{CED36A0D-1E2B-46E5-807F-9DDC4ECAFDA3}" destId="{57BFCA64-9028-450D-BE9F-5FC3BB3B2240}" srcOrd="5" destOrd="0" presId="urn:microsoft.com/office/officeart/2005/8/layout/hierarchy1"/>
    <dgm:cxn modelId="{247B1D7A-D224-478E-B826-A3ABC9421C07}" type="presParOf" srcId="{57BFCA64-9028-450D-BE9F-5FC3BB3B2240}" destId="{4353E850-071C-46C1-93FE-7CAE43DBD72B}" srcOrd="0" destOrd="0" presId="urn:microsoft.com/office/officeart/2005/8/layout/hierarchy1"/>
    <dgm:cxn modelId="{BB204D8E-2DF0-4C5D-8F92-988F1F7FB9E8}" type="presParOf" srcId="{4353E850-071C-46C1-93FE-7CAE43DBD72B}" destId="{38C3BEC3-1D1C-42E7-8533-80ADC5FC17FE}" srcOrd="0" destOrd="0" presId="urn:microsoft.com/office/officeart/2005/8/layout/hierarchy1"/>
    <dgm:cxn modelId="{4EB8B76A-BD52-4A00-BE90-1D3B1457A388}" type="presParOf" srcId="{4353E850-071C-46C1-93FE-7CAE43DBD72B}" destId="{28D70766-D3C0-400A-A406-8FAC7F0999D6}" srcOrd="1" destOrd="0" presId="urn:microsoft.com/office/officeart/2005/8/layout/hierarchy1"/>
    <dgm:cxn modelId="{401E1C3A-EF64-427B-B75C-9411FAF5FA29}" type="presParOf" srcId="{57BFCA64-9028-450D-BE9F-5FC3BB3B2240}" destId="{BB70527A-8984-4F0B-8278-96B5574E07F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797636-D69F-4745-AB52-2E71B36896CC}" type="doc">
      <dgm:prSet loTypeId="urn:microsoft.com/office/officeart/2005/8/layout/radial4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FE35F2-1E9E-4313-9949-FC8B977664C2}">
      <dgm:prSet phldrT="[Текст]" custT="1"/>
      <dgm:spPr/>
      <dgm:t>
        <a:bodyPr/>
        <a:lstStyle/>
        <a:p>
          <a:r>
            <a:rPr lang="ru-RU" sz="3200" dirty="0" smtClean="0"/>
            <a:t>1 ступень</a:t>
          </a:r>
          <a:endParaRPr lang="ru-RU" sz="3200" dirty="0"/>
        </a:p>
      </dgm:t>
    </dgm:pt>
    <dgm:pt modelId="{9C98DC86-4983-4AA7-8C32-F2166E8C6597}" type="parTrans" cxnId="{8F343222-2D6B-412C-BC26-17686AE6FF08}">
      <dgm:prSet/>
      <dgm:spPr/>
      <dgm:t>
        <a:bodyPr/>
        <a:lstStyle/>
        <a:p>
          <a:endParaRPr lang="ru-RU" sz="2400"/>
        </a:p>
      </dgm:t>
    </dgm:pt>
    <dgm:pt modelId="{F42DE886-CAFF-46F9-AA30-79120659AEA0}" type="sibTrans" cxnId="{8F343222-2D6B-412C-BC26-17686AE6FF08}">
      <dgm:prSet/>
      <dgm:spPr/>
      <dgm:t>
        <a:bodyPr/>
        <a:lstStyle/>
        <a:p>
          <a:endParaRPr lang="ru-RU" sz="2400"/>
        </a:p>
      </dgm:t>
    </dgm:pt>
    <dgm:pt modelId="{3084C4F4-0991-45A4-897A-1A23D698A947}">
      <dgm:prSet phldrT="[Текст]" custT="1"/>
      <dgm:spPr/>
      <dgm:t>
        <a:bodyPr/>
        <a:lstStyle/>
        <a:p>
          <a:r>
            <a:rPr lang="ru-RU" sz="2400" dirty="0" smtClean="0"/>
            <a:t>определение  готовности  к  обучению</a:t>
          </a:r>
          <a:endParaRPr lang="ru-RU" sz="2400" dirty="0"/>
        </a:p>
      </dgm:t>
    </dgm:pt>
    <dgm:pt modelId="{F00883C6-1123-413E-8C5A-55EE694F340A}" type="parTrans" cxnId="{DF49FDF3-58AC-4820-96B3-8DC56A7E108B}">
      <dgm:prSet/>
      <dgm:spPr/>
      <dgm:t>
        <a:bodyPr/>
        <a:lstStyle/>
        <a:p>
          <a:endParaRPr lang="ru-RU" sz="2400"/>
        </a:p>
      </dgm:t>
    </dgm:pt>
    <dgm:pt modelId="{2D59937A-9A2C-4CCE-B571-701460D8DEE6}" type="sibTrans" cxnId="{DF49FDF3-58AC-4820-96B3-8DC56A7E108B}">
      <dgm:prSet/>
      <dgm:spPr/>
      <dgm:t>
        <a:bodyPr/>
        <a:lstStyle/>
        <a:p>
          <a:endParaRPr lang="ru-RU" sz="2400"/>
        </a:p>
      </dgm:t>
    </dgm:pt>
    <dgm:pt modelId="{7BB0A308-76FF-453F-ACEC-BC27CC1A5FF6}">
      <dgm:prSet phldrT="[Текст]" custT="1"/>
      <dgm:spPr/>
      <dgm:t>
        <a:bodyPr/>
        <a:lstStyle/>
        <a:p>
          <a:r>
            <a:rPr lang="ru-RU" sz="2400" dirty="0" smtClean="0"/>
            <a:t>содействие  в  адаптации</a:t>
          </a:r>
          <a:endParaRPr lang="ru-RU" sz="2400" dirty="0"/>
        </a:p>
      </dgm:t>
    </dgm:pt>
    <dgm:pt modelId="{506C9B48-A3A6-4F5B-80E8-5A173AA89CF7}" type="parTrans" cxnId="{B4117A8B-6496-4A3F-9D62-BD655CF35A7F}">
      <dgm:prSet/>
      <dgm:spPr/>
      <dgm:t>
        <a:bodyPr/>
        <a:lstStyle/>
        <a:p>
          <a:endParaRPr lang="ru-RU" sz="2400"/>
        </a:p>
      </dgm:t>
    </dgm:pt>
    <dgm:pt modelId="{8CE0FDE8-2CC5-4A17-B3FB-D51CED356A4A}" type="sibTrans" cxnId="{B4117A8B-6496-4A3F-9D62-BD655CF35A7F}">
      <dgm:prSet/>
      <dgm:spPr/>
      <dgm:t>
        <a:bodyPr/>
        <a:lstStyle/>
        <a:p>
          <a:endParaRPr lang="ru-RU" sz="2400"/>
        </a:p>
      </dgm:t>
    </dgm:pt>
    <dgm:pt modelId="{0C7C76A5-22E0-487F-920D-2ABB94D1D564}">
      <dgm:prSet custT="1"/>
      <dgm:spPr/>
      <dgm:t>
        <a:bodyPr/>
        <a:lstStyle/>
        <a:p>
          <a:r>
            <a:rPr lang="ru-RU" sz="2400" dirty="0" smtClean="0"/>
            <a:t>предупреждение  отклонений  в  развитии  и  поведении</a:t>
          </a:r>
          <a:endParaRPr lang="ru-RU" sz="2400" dirty="0"/>
        </a:p>
      </dgm:t>
    </dgm:pt>
    <dgm:pt modelId="{1373E269-1081-495E-ACBA-73F511BCD948}" type="parTrans" cxnId="{A5D5D21B-1C7C-4EB7-B58A-204539FF1D35}">
      <dgm:prSet/>
      <dgm:spPr/>
      <dgm:t>
        <a:bodyPr/>
        <a:lstStyle/>
        <a:p>
          <a:endParaRPr lang="ru-RU" sz="2400"/>
        </a:p>
      </dgm:t>
    </dgm:pt>
    <dgm:pt modelId="{13EB5DDA-3A36-4124-855B-7513ACFA2756}" type="sibTrans" cxnId="{A5D5D21B-1C7C-4EB7-B58A-204539FF1D35}">
      <dgm:prSet/>
      <dgm:spPr/>
      <dgm:t>
        <a:bodyPr/>
        <a:lstStyle/>
        <a:p>
          <a:endParaRPr lang="ru-RU" sz="2400"/>
        </a:p>
      </dgm:t>
    </dgm:pt>
    <dgm:pt modelId="{41F789E7-B39B-45BD-8934-0D0A25AD9ED4}">
      <dgm:prSet custT="1"/>
      <dgm:spPr/>
      <dgm:t>
        <a:bodyPr/>
        <a:lstStyle/>
        <a:p>
          <a:r>
            <a:rPr lang="ru-RU" sz="2400" dirty="0" smtClean="0"/>
            <a:t> развитие самостоятельности и самоорганизации</a:t>
          </a:r>
          <a:endParaRPr lang="ru-RU" sz="2400" dirty="0"/>
        </a:p>
      </dgm:t>
    </dgm:pt>
    <dgm:pt modelId="{ABCE49B7-41D8-42C3-BABF-903139E93135}" type="parTrans" cxnId="{FC29D31C-2031-4597-A71A-40F7F9D54804}">
      <dgm:prSet/>
      <dgm:spPr/>
      <dgm:t>
        <a:bodyPr/>
        <a:lstStyle/>
        <a:p>
          <a:endParaRPr lang="ru-RU" sz="2400"/>
        </a:p>
      </dgm:t>
    </dgm:pt>
    <dgm:pt modelId="{91A1A8F3-8D05-4668-9B8B-26CE42B5A932}" type="sibTrans" cxnId="{FC29D31C-2031-4597-A71A-40F7F9D54804}">
      <dgm:prSet/>
      <dgm:spPr/>
      <dgm:t>
        <a:bodyPr/>
        <a:lstStyle/>
        <a:p>
          <a:endParaRPr lang="ru-RU" sz="2400"/>
        </a:p>
      </dgm:t>
    </dgm:pt>
    <dgm:pt modelId="{0D9FFAC2-E9CB-444C-A21F-FCBAA2D9B4D8}">
      <dgm:prSet custT="1"/>
      <dgm:spPr/>
      <dgm:t>
        <a:bodyPr/>
        <a:lstStyle/>
        <a:p>
          <a:r>
            <a:rPr lang="ru-RU" sz="2400" dirty="0" smtClean="0"/>
            <a:t>содействие развитию способностей и склонностей</a:t>
          </a:r>
          <a:endParaRPr lang="ru-RU" sz="2400" dirty="0"/>
        </a:p>
      </dgm:t>
    </dgm:pt>
    <dgm:pt modelId="{6F440F64-9D1C-49C8-85F2-AEF185A0AAE7}" type="parTrans" cxnId="{0FCBF47B-C474-4383-9629-327040D6A490}">
      <dgm:prSet/>
      <dgm:spPr/>
      <dgm:t>
        <a:bodyPr/>
        <a:lstStyle/>
        <a:p>
          <a:endParaRPr lang="ru-RU" sz="2400"/>
        </a:p>
      </dgm:t>
    </dgm:pt>
    <dgm:pt modelId="{1DE0E9A3-9F75-4563-8959-46D946C1CB17}" type="sibTrans" cxnId="{0FCBF47B-C474-4383-9629-327040D6A490}">
      <dgm:prSet/>
      <dgm:spPr/>
      <dgm:t>
        <a:bodyPr/>
        <a:lstStyle/>
        <a:p>
          <a:endParaRPr lang="ru-RU" sz="2400"/>
        </a:p>
      </dgm:t>
    </dgm:pt>
    <dgm:pt modelId="{E183A62A-FA0A-40B0-B87D-EA82C088ACCE}" type="pres">
      <dgm:prSet presAssocID="{F7797636-D69F-4745-AB52-2E71B36896C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4F56E2-9E4F-466B-BDA7-20FD8081F138}" type="pres">
      <dgm:prSet presAssocID="{27FE35F2-1E9E-4313-9949-FC8B977664C2}" presName="centerShape" presStyleLbl="node0" presStyleIdx="0" presStyleCnt="1"/>
      <dgm:spPr/>
      <dgm:t>
        <a:bodyPr/>
        <a:lstStyle/>
        <a:p>
          <a:endParaRPr lang="ru-RU"/>
        </a:p>
      </dgm:t>
    </dgm:pt>
    <dgm:pt modelId="{E162838C-B94E-45D7-88B9-D69438D7C105}" type="pres">
      <dgm:prSet presAssocID="{F00883C6-1123-413E-8C5A-55EE694F340A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7E4C1172-AAB5-4BD2-9EDB-0396806FB300}" type="pres">
      <dgm:prSet presAssocID="{3084C4F4-0991-45A4-897A-1A23D698A94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9211C3-61F3-4E39-98A8-0F254E03B12D}" type="pres">
      <dgm:prSet presAssocID="{506C9B48-A3A6-4F5B-80E8-5A173AA89CF7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CA1EBEEA-B673-4F56-9BC6-14C101A7CB87}" type="pres">
      <dgm:prSet presAssocID="{7BB0A308-76FF-453F-ACEC-BC27CC1A5FF6}" presName="node" presStyleLbl="node1" presStyleIdx="1" presStyleCnt="5" custScaleX="127428" custRadScaleRad="106462" custRadScaleInc="-4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1B455F-A181-41C2-9F4B-327A6E823B3E}" type="pres">
      <dgm:prSet presAssocID="{1373E269-1081-495E-ACBA-73F511BCD948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8B2DEC39-F03C-497B-8F08-73C862A51FE5}" type="pres">
      <dgm:prSet presAssocID="{0C7C76A5-22E0-487F-920D-2ABB94D1D564}" presName="node" presStyleLbl="node1" presStyleIdx="2" presStyleCnt="5" custScaleX="1223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020880-43FC-43A1-B1D3-439FD94771DD}" type="pres">
      <dgm:prSet presAssocID="{ABCE49B7-41D8-42C3-BABF-903139E93135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4AA95DF0-AEEA-4D10-BD3D-A99EC43E5006}" type="pres">
      <dgm:prSet presAssocID="{41F789E7-B39B-45BD-8934-0D0A25AD9ED4}" presName="node" presStyleLbl="node1" presStyleIdx="3" presStyleCnt="5" custScaleX="134623" custRadScaleRad="104055" custRadScaleInc="61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D97E-426E-4814-9ED6-1C8975302D77}" type="pres">
      <dgm:prSet presAssocID="{6F440F64-9D1C-49C8-85F2-AEF185A0AAE7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30B8021D-296A-4A51-B3AB-9C44CC3800CF}" type="pres">
      <dgm:prSet presAssocID="{0D9FFAC2-E9CB-444C-A21F-FCBAA2D9B4D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661E9E-3761-470E-BBB7-5A8CD577F512}" type="presOf" srcId="{506C9B48-A3A6-4F5B-80E8-5A173AA89CF7}" destId="{A29211C3-61F3-4E39-98A8-0F254E03B12D}" srcOrd="0" destOrd="0" presId="urn:microsoft.com/office/officeart/2005/8/layout/radial4"/>
    <dgm:cxn modelId="{F25D9AC4-60D0-4DB9-B57F-780692576F15}" type="presOf" srcId="{0D9FFAC2-E9CB-444C-A21F-FCBAA2D9B4D8}" destId="{30B8021D-296A-4A51-B3AB-9C44CC3800CF}" srcOrd="0" destOrd="0" presId="urn:microsoft.com/office/officeart/2005/8/layout/radial4"/>
    <dgm:cxn modelId="{1B903A3E-8888-436E-BE29-8AEE87802161}" type="presOf" srcId="{3084C4F4-0991-45A4-897A-1A23D698A947}" destId="{7E4C1172-AAB5-4BD2-9EDB-0396806FB300}" srcOrd="0" destOrd="0" presId="urn:microsoft.com/office/officeart/2005/8/layout/radial4"/>
    <dgm:cxn modelId="{95EB391C-21C8-4CB0-92A5-C4CB22845749}" type="presOf" srcId="{7BB0A308-76FF-453F-ACEC-BC27CC1A5FF6}" destId="{CA1EBEEA-B673-4F56-9BC6-14C101A7CB87}" srcOrd="0" destOrd="0" presId="urn:microsoft.com/office/officeart/2005/8/layout/radial4"/>
    <dgm:cxn modelId="{DF49FDF3-58AC-4820-96B3-8DC56A7E108B}" srcId="{27FE35F2-1E9E-4313-9949-FC8B977664C2}" destId="{3084C4F4-0991-45A4-897A-1A23D698A947}" srcOrd="0" destOrd="0" parTransId="{F00883C6-1123-413E-8C5A-55EE694F340A}" sibTransId="{2D59937A-9A2C-4CCE-B571-701460D8DEE6}"/>
    <dgm:cxn modelId="{9059E338-E3F2-4DD8-BD20-354D2B3517F0}" type="presOf" srcId="{ABCE49B7-41D8-42C3-BABF-903139E93135}" destId="{0D020880-43FC-43A1-B1D3-439FD94771DD}" srcOrd="0" destOrd="0" presId="urn:microsoft.com/office/officeart/2005/8/layout/radial4"/>
    <dgm:cxn modelId="{46270CE3-457F-4743-97E4-C56A276B80FF}" type="presOf" srcId="{1373E269-1081-495E-ACBA-73F511BCD948}" destId="{981B455F-A181-41C2-9F4B-327A6E823B3E}" srcOrd="0" destOrd="0" presId="urn:microsoft.com/office/officeart/2005/8/layout/radial4"/>
    <dgm:cxn modelId="{0FCBF47B-C474-4383-9629-327040D6A490}" srcId="{27FE35F2-1E9E-4313-9949-FC8B977664C2}" destId="{0D9FFAC2-E9CB-444C-A21F-FCBAA2D9B4D8}" srcOrd="4" destOrd="0" parTransId="{6F440F64-9D1C-49C8-85F2-AEF185A0AAE7}" sibTransId="{1DE0E9A3-9F75-4563-8959-46D946C1CB17}"/>
    <dgm:cxn modelId="{B4117A8B-6496-4A3F-9D62-BD655CF35A7F}" srcId="{27FE35F2-1E9E-4313-9949-FC8B977664C2}" destId="{7BB0A308-76FF-453F-ACEC-BC27CC1A5FF6}" srcOrd="1" destOrd="0" parTransId="{506C9B48-A3A6-4F5B-80E8-5A173AA89CF7}" sibTransId="{8CE0FDE8-2CC5-4A17-B3FB-D51CED356A4A}"/>
    <dgm:cxn modelId="{1C9D8CF9-C850-4729-B42C-BD2A877C9FA5}" type="presOf" srcId="{6F440F64-9D1C-49C8-85F2-AEF185A0AAE7}" destId="{9121D97E-426E-4814-9ED6-1C8975302D77}" srcOrd="0" destOrd="0" presId="urn:microsoft.com/office/officeart/2005/8/layout/radial4"/>
    <dgm:cxn modelId="{8F343222-2D6B-412C-BC26-17686AE6FF08}" srcId="{F7797636-D69F-4745-AB52-2E71B36896CC}" destId="{27FE35F2-1E9E-4313-9949-FC8B977664C2}" srcOrd="0" destOrd="0" parTransId="{9C98DC86-4983-4AA7-8C32-F2166E8C6597}" sibTransId="{F42DE886-CAFF-46F9-AA30-79120659AEA0}"/>
    <dgm:cxn modelId="{B5131167-986A-458F-8534-050593C02095}" type="presOf" srcId="{F7797636-D69F-4745-AB52-2E71B36896CC}" destId="{E183A62A-FA0A-40B0-B87D-EA82C088ACCE}" srcOrd="0" destOrd="0" presId="urn:microsoft.com/office/officeart/2005/8/layout/radial4"/>
    <dgm:cxn modelId="{FC29D31C-2031-4597-A71A-40F7F9D54804}" srcId="{27FE35F2-1E9E-4313-9949-FC8B977664C2}" destId="{41F789E7-B39B-45BD-8934-0D0A25AD9ED4}" srcOrd="3" destOrd="0" parTransId="{ABCE49B7-41D8-42C3-BABF-903139E93135}" sibTransId="{91A1A8F3-8D05-4668-9B8B-26CE42B5A932}"/>
    <dgm:cxn modelId="{659B7777-26C0-40A1-ACCE-ED43FE2B6095}" type="presOf" srcId="{27FE35F2-1E9E-4313-9949-FC8B977664C2}" destId="{E64F56E2-9E4F-466B-BDA7-20FD8081F138}" srcOrd="0" destOrd="0" presId="urn:microsoft.com/office/officeart/2005/8/layout/radial4"/>
    <dgm:cxn modelId="{25623A0E-E180-49A2-8D90-DABEEAB6B907}" type="presOf" srcId="{41F789E7-B39B-45BD-8934-0D0A25AD9ED4}" destId="{4AA95DF0-AEEA-4D10-BD3D-A99EC43E5006}" srcOrd="0" destOrd="0" presId="urn:microsoft.com/office/officeart/2005/8/layout/radial4"/>
    <dgm:cxn modelId="{725D3A88-96C9-47D3-868F-D209AAC0D7D1}" type="presOf" srcId="{F00883C6-1123-413E-8C5A-55EE694F340A}" destId="{E162838C-B94E-45D7-88B9-D69438D7C105}" srcOrd="0" destOrd="0" presId="urn:microsoft.com/office/officeart/2005/8/layout/radial4"/>
    <dgm:cxn modelId="{B905BBC5-4219-45F5-AC62-908E99F2D0EB}" type="presOf" srcId="{0C7C76A5-22E0-487F-920D-2ABB94D1D564}" destId="{8B2DEC39-F03C-497B-8F08-73C862A51FE5}" srcOrd="0" destOrd="0" presId="urn:microsoft.com/office/officeart/2005/8/layout/radial4"/>
    <dgm:cxn modelId="{A5D5D21B-1C7C-4EB7-B58A-204539FF1D35}" srcId="{27FE35F2-1E9E-4313-9949-FC8B977664C2}" destId="{0C7C76A5-22E0-487F-920D-2ABB94D1D564}" srcOrd="2" destOrd="0" parTransId="{1373E269-1081-495E-ACBA-73F511BCD948}" sibTransId="{13EB5DDA-3A36-4124-855B-7513ACFA2756}"/>
    <dgm:cxn modelId="{5EFA51C5-3E60-4CAC-BCDC-3BCF805DE046}" type="presParOf" srcId="{E183A62A-FA0A-40B0-B87D-EA82C088ACCE}" destId="{E64F56E2-9E4F-466B-BDA7-20FD8081F138}" srcOrd="0" destOrd="0" presId="urn:microsoft.com/office/officeart/2005/8/layout/radial4"/>
    <dgm:cxn modelId="{70CE27CE-EE86-448A-83C5-D328F15BC950}" type="presParOf" srcId="{E183A62A-FA0A-40B0-B87D-EA82C088ACCE}" destId="{E162838C-B94E-45D7-88B9-D69438D7C105}" srcOrd="1" destOrd="0" presId="urn:microsoft.com/office/officeart/2005/8/layout/radial4"/>
    <dgm:cxn modelId="{B859B7AF-5680-4ED0-BA02-CA9205A91D4F}" type="presParOf" srcId="{E183A62A-FA0A-40B0-B87D-EA82C088ACCE}" destId="{7E4C1172-AAB5-4BD2-9EDB-0396806FB300}" srcOrd="2" destOrd="0" presId="urn:microsoft.com/office/officeart/2005/8/layout/radial4"/>
    <dgm:cxn modelId="{AF7C769F-06C3-4877-9D70-05FF7683911D}" type="presParOf" srcId="{E183A62A-FA0A-40B0-B87D-EA82C088ACCE}" destId="{A29211C3-61F3-4E39-98A8-0F254E03B12D}" srcOrd="3" destOrd="0" presId="urn:microsoft.com/office/officeart/2005/8/layout/radial4"/>
    <dgm:cxn modelId="{5FC0EE81-6375-4280-9736-040F169E3BD3}" type="presParOf" srcId="{E183A62A-FA0A-40B0-B87D-EA82C088ACCE}" destId="{CA1EBEEA-B673-4F56-9BC6-14C101A7CB87}" srcOrd="4" destOrd="0" presId="urn:microsoft.com/office/officeart/2005/8/layout/radial4"/>
    <dgm:cxn modelId="{B20765F9-1C71-43ED-9899-81A2CB37830D}" type="presParOf" srcId="{E183A62A-FA0A-40B0-B87D-EA82C088ACCE}" destId="{981B455F-A181-41C2-9F4B-327A6E823B3E}" srcOrd="5" destOrd="0" presId="urn:microsoft.com/office/officeart/2005/8/layout/radial4"/>
    <dgm:cxn modelId="{579D7567-53E5-4767-BFE0-63D14A50C2F7}" type="presParOf" srcId="{E183A62A-FA0A-40B0-B87D-EA82C088ACCE}" destId="{8B2DEC39-F03C-497B-8F08-73C862A51FE5}" srcOrd="6" destOrd="0" presId="urn:microsoft.com/office/officeart/2005/8/layout/radial4"/>
    <dgm:cxn modelId="{EEAC8F94-37C6-4B4F-B40B-94B1D05EE0E5}" type="presParOf" srcId="{E183A62A-FA0A-40B0-B87D-EA82C088ACCE}" destId="{0D020880-43FC-43A1-B1D3-439FD94771DD}" srcOrd="7" destOrd="0" presId="urn:microsoft.com/office/officeart/2005/8/layout/radial4"/>
    <dgm:cxn modelId="{9B9731F7-9079-42E0-9300-29D0A914E6D6}" type="presParOf" srcId="{E183A62A-FA0A-40B0-B87D-EA82C088ACCE}" destId="{4AA95DF0-AEEA-4D10-BD3D-A99EC43E5006}" srcOrd="8" destOrd="0" presId="urn:microsoft.com/office/officeart/2005/8/layout/radial4"/>
    <dgm:cxn modelId="{0451302A-2493-421C-9B38-47910BB71A67}" type="presParOf" srcId="{E183A62A-FA0A-40B0-B87D-EA82C088ACCE}" destId="{9121D97E-426E-4814-9ED6-1C8975302D77}" srcOrd="9" destOrd="0" presId="urn:microsoft.com/office/officeart/2005/8/layout/radial4"/>
    <dgm:cxn modelId="{C7DD5F6F-447C-435B-8DF2-6A412F6C4333}" type="presParOf" srcId="{E183A62A-FA0A-40B0-B87D-EA82C088ACCE}" destId="{30B8021D-296A-4A51-B3AB-9C44CC3800CF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797636-D69F-4745-AB52-2E71B36896CC}" type="doc">
      <dgm:prSet loTypeId="urn:microsoft.com/office/officeart/2005/8/layout/radial4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FE35F2-1E9E-4313-9949-FC8B977664C2}">
      <dgm:prSet phldrT="[Текст]" custT="1"/>
      <dgm:spPr/>
      <dgm:t>
        <a:bodyPr/>
        <a:lstStyle/>
        <a:p>
          <a:r>
            <a:rPr lang="ru-RU" sz="3200" b="1" dirty="0" smtClean="0"/>
            <a:t>2 ступень</a:t>
          </a:r>
          <a:endParaRPr lang="ru-RU" sz="3200" b="1" dirty="0"/>
        </a:p>
      </dgm:t>
    </dgm:pt>
    <dgm:pt modelId="{9C98DC86-4983-4AA7-8C32-F2166E8C6597}" type="parTrans" cxnId="{8F343222-2D6B-412C-BC26-17686AE6FF08}">
      <dgm:prSet/>
      <dgm:spPr/>
      <dgm:t>
        <a:bodyPr/>
        <a:lstStyle/>
        <a:p>
          <a:endParaRPr lang="ru-RU" sz="1800" b="1"/>
        </a:p>
      </dgm:t>
    </dgm:pt>
    <dgm:pt modelId="{F42DE886-CAFF-46F9-AA30-79120659AEA0}" type="sibTrans" cxnId="{8F343222-2D6B-412C-BC26-17686AE6FF08}">
      <dgm:prSet/>
      <dgm:spPr/>
      <dgm:t>
        <a:bodyPr/>
        <a:lstStyle/>
        <a:p>
          <a:endParaRPr lang="ru-RU" sz="1800" b="1"/>
        </a:p>
      </dgm:t>
    </dgm:pt>
    <dgm:pt modelId="{3084C4F4-0991-45A4-897A-1A23D698A947}">
      <dgm:prSet phldrT="[Текст]" custT="1"/>
      <dgm:spPr/>
      <dgm:t>
        <a:bodyPr/>
        <a:lstStyle/>
        <a:p>
          <a:r>
            <a:rPr lang="ru-RU" sz="1800" b="1" dirty="0" smtClean="0"/>
            <a:t>обеспечение  адаптации  при  переходе  в среднее  звено  школы</a:t>
          </a:r>
          <a:endParaRPr lang="ru-RU" sz="1800" b="1" dirty="0"/>
        </a:p>
      </dgm:t>
    </dgm:pt>
    <dgm:pt modelId="{F00883C6-1123-413E-8C5A-55EE694F340A}" type="parTrans" cxnId="{DF49FDF3-58AC-4820-96B3-8DC56A7E108B}">
      <dgm:prSet/>
      <dgm:spPr/>
      <dgm:t>
        <a:bodyPr/>
        <a:lstStyle/>
        <a:p>
          <a:endParaRPr lang="ru-RU" sz="1800" b="1"/>
        </a:p>
      </dgm:t>
    </dgm:pt>
    <dgm:pt modelId="{2D59937A-9A2C-4CCE-B571-701460D8DEE6}" type="sibTrans" cxnId="{DF49FDF3-58AC-4820-96B3-8DC56A7E108B}">
      <dgm:prSet/>
      <dgm:spPr/>
      <dgm:t>
        <a:bodyPr/>
        <a:lstStyle/>
        <a:p>
          <a:endParaRPr lang="ru-RU" sz="1800" b="1"/>
        </a:p>
      </dgm:t>
    </dgm:pt>
    <dgm:pt modelId="{692B2CFF-849F-4DB6-8C02-80A1B18BAE19}">
      <dgm:prSet phldrT="[Текст]" custT="1"/>
      <dgm:spPr/>
      <dgm:t>
        <a:bodyPr/>
        <a:lstStyle/>
        <a:p>
          <a:r>
            <a:rPr lang="ru-RU" sz="1800" b="1" dirty="0" smtClean="0"/>
            <a:t> поддержка  учащихся  в  решении  задач  личностного и  профессионального  самоопределения  и саморазвития</a:t>
          </a:r>
          <a:endParaRPr lang="ru-RU" sz="1800" b="1" dirty="0"/>
        </a:p>
      </dgm:t>
    </dgm:pt>
    <dgm:pt modelId="{37B8B19E-D0A2-48EF-B172-9B0112EA5D01}" type="parTrans" cxnId="{E359FE94-63EF-48C8-B614-23D9B7FEA111}">
      <dgm:prSet/>
      <dgm:spPr/>
      <dgm:t>
        <a:bodyPr/>
        <a:lstStyle/>
        <a:p>
          <a:endParaRPr lang="ru-RU" sz="1800" b="1"/>
        </a:p>
      </dgm:t>
    </dgm:pt>
    <dgm:pt modelId="{6C0C0C33-BAAD-4160-AA6D-531E2346545E}" type="sibTrans" cxnId="{E359FE94-63EF-48C8-B614-23D9B7FEA111}">
      <dgm:prSet/>
      <dgm:spPr/>
      <dgm:t>
        <a:bodyPr/>
        <a:lstStyle/>
        <a:p>
          <a:endParaRPr lang="ru-RU" sz="1800" b="1"/>
        </a:p>
      </dgm:t>
    </dgm:pt>
    <dgm:pt modelId="{06F0985B-E696-4056-9A90-DED5CAF860BC}">
      <dgm:prSet phldrT="[Текст]" custT="1"/>
      <dgm:spPr/>
      <dgm:t>
        <a:bodyPr/>
        <a:lstStyle/>
        <a:p>
          <a:r>
            <a:rPr lang="ru-RU" sz="1800" b="1" dirty="0" smtClean="0"/>
            <a:t> помощь  в  выборе  профиля  обучения</a:t>
          </a:r>
          <a:endParaRPr lang="ru-RU" sz="1800" b="1" dirty="0"/>
        </a:p>
      </dgm:t>
    </dgm:pt>
    <dgm:pt modelId="{AE82F48B-B19B-437C-AECC-13AFC3544AB3}" type="parTrans" cxnId="{BFD4EBE4-7984-48B4-A077-2B9E156612A0}">
      <dgm:prSet/>
      <dgm:spPr/>
      <dgm:t>
        <a:bodyPr/>
        <a:lstStyle/>
        <a:p>
          <a:endParaRPr lang="ru-RU" sz="1800" b="1"/>
        </a:p>
      </dgm:t>
    </dgm:pt>
    <dgm:pt modelId="{EDE91EFB-CA71-4C70-BD76-E1616BBD9BFA}" type="sibTrans" cxnId="{BFD4EBE4-7984-48B4-A077-2B9E156612A0}">
      <dgm:prSet/>
      <dgm:spPr/>
      <dgm:t>
        <a:bodyPr/>
        <a:lstStyle/>
        <a:p>
          <a:endParaRPr lang="ru-RU" sz="1800" b="1"/>
        </a:p>
      </dgm:t>
    </dgm:pt>
    <dgm:pt modelId="{25A02DA1-018B-439E-B2E9-8E73DA0A67D2}">
      <dgm:prSet phldrT="[Текст]" custT="1"/>
      <dgm:spPr/>
      <dgm:t>
        <a:bodyPr/>
        <a:lstStyle/>
        <a:p>
          <a:r>
            <a:rPr lang="ru-RU" sz="1800" b="1" dirty="0" smtClean="0"/>
            <a:t>помощь в формировании жизненных навыков</a:t>
          </a:r>
          <a:endParaRPr lang="ru-RU" sz="1800" b="1" dirty="0"/>
        </a:p>
      </dgm:t>
    </dgm:pt>
    <dgm:pt modelId="{DAF925BB-2A32-4AA1-A6E8-84CBCA4B5E8B}" type="parTrans" cxnId="{B1437A65-4BB3-47EB-9AB8-5451E8143B7D}">
      <dgm:prSet/>
      <dgm:spPr/>
      <dgm:t>
        <a:bodyPr/>
        <a:lstStyle/>
        <a:p>
          <a:endParaRPr lang="ru-RU" sz="1800" b="1"/>
        </a:p>
      </dgm:t>
    </dgm:pt>
    <dgm:pt modelId="{0C6324BE-BF88-4BBB-ADA8-C5D3CC3C6227}" type="sibTrans" cxnId="{B1437A65-4BB3-47EB-9AB8-5451E8143B7D}">
      <dgm:prSet/>
      <dgm:spPr/>
      <dgm:t>
        <a:bodyPr/>
        <a:lstStyle/>
        <a:p>
          <a:endParaRPr lang="ru-RU" sz="1800" b="1"/>
        </a:p>
      </dgm:t>
    </dgm:pt>
    <dgm:pt modelId="{F379C2C8-E565-4B36-ABDC-655A00B5A9F9}">
      <dgm:prSet phldrT="[Текст]" custT="1"/>
      <dgm:spPr/>
      <dgm:t>
        <a:bodyPr/>
        <a:lstStyle/>
        <a:p>
          <a:r>
            <a:rPr lang="ru-RU" sz="1800" b="1" dirty="0" smtClean="0"/>
            <a:t>помощь в построении конструктивных отношений с родителями и сверстниками</a:t>
          </a:r>
          <a:endParaRPr lang="ru-RU" sz="1800" b="1" dirty="0"/>
        </a:p>
      </dgm:t>
    </dgm:pt>
    <dgm:pt modelId="{81CECB7F-FDAF-4D99-AE1D-4D4BE3E5C5D6}" type="parTrans" cxnId="{4FEA8240-ACFA-43FC-8F74-E2AE271BB51C}">
      <dgm:prSet/>
      <dgm:spPr/>
      <dgm:t>
        <a:bodyPr/>
        <a:lstStyle/>
        <a:p>
          <a:endParaRPr lang="ru-RU" sz="1800" b="1"/>
        </a:p>
      </dgm:t>
    </dgm:pt>
    <dgm:pt modelId="{EF9EC5BC-9660-4FDB-8BAE-ED8C1EC9E864}" type="sibTrans" cxnId="{4FEA8240-ACFA-43FC-8F74-E2AE271BB51C}">
      <dgm:prSet/>
      <dgm:spPr/>
      <dgm:t>
        <a:bodyPr/>
        <a:lstStyle/>
        <a:p>
          <a:endParaRPr lang="ru-RU" sz="1800" b="1"/>
        </a:p>
      </dgm:t>
    </dgm:pt>
    <dgm:pt modelId="{75F7DF1C-EA57-46E5-B6E2-3921901767CA}">
      <dgm:prSet phldrT="[Текст]" custT="1"/>
      <dgm:spPr/>
      <dgm:t>
        <a:bodyPr/>
        <a:lstStyle/>
        <a:p>
          <a:r>
            <a:rPr lang="ru-RU" sz="1800" b="1" dirty="0" smtClean="0"/>
            <a:t> профилактика  асоциального  поведения  и  вредных  привычек</a:t>
          </a:r>
          <a:endParaRPr lang="ru-RU" sz="1800" b="1" dirty="0"/>
        </a:p>
      </dgm:t>
    </dgm:pt>
    <dgm:pt modelId="{A7CA16F2-741B-4B14-9710-768FEF221E80}" type="parTrans" cxnId="{186810EE-B28C-4A7B-93BE-9F57DD79334A}">
      <dgm:prSet/>
      <dgm:spPr/>
      <dgm:t>
        <a:bodyPr/>
        <a:lstStyle/>
        <a:p>
          <a:endParaRPr lang="ru-RU" sz="1800" b="1"/>
        </a:p>
      </dgm:t>
    </dgm:pt>
    <dgm:pt modelId="{48C7863B-9D32-480E-B669-D5EB64C8C7B7}" type="sibTrans" cxnId="{186810EE-B28C-4A7B-93BE-9F57DD79334A}">
      <dgm:prSet/>
      <dgm:spPr/>
      <dgm:t>
        <a:bodyPr/>
        <a:lstStyle/>
        <a:p>
          <a:endParaRPr lang="ru-RU" sz="1800" b="1"/>
        </a:p>
      </dgm:t>
    </dgm:pt>
    <dgm:pt modelId="{E29A17CD-1EF9-4191-9F34-E41E94D3A3B7}">
      <dgm:prSet phldrT="[Текст]" custT="1"/>
      <dgm:spPr/>
      <dgm:t>
        <a:bodyPr/>
        <a:lstStyle/>
        <a:p>
          <a:r>
            <a:rPr lang="ru-RU" sz="1800" b="1" dirty="0" smtClean="0"/>
            <a:t>поддержка  талантливых  школьников</a:t>
          </a:r>
          <a:endParaRPr lang="ru-RU" sz="1800" b="1" dirty="0"/>
        </a:p>
      </dgm:t>
    </dgm:pt>
    <dgm:pt modelId="{042621E7-FD18-4ED1-A185-1B8FE17C796D}" type="parTrans" cxnId="{F2E69892-015A-4F90-8B56-16C1F3537FF7}">
      <dgm:prSet/>
      <dgm:spPr/>
      <dgm:t>
        <a:bodyPr/>
        <a:lstStyle/>
        <a:p>
          <a:endParaRPr lang="ru-RU" sz="1800" b="1"/>
        </a:p>
      </dgm:t>
    </dgm:pt>
    <dgm:pt modelId="{0A731338-BEFB-4A5A-89C7-8992C1A0BD04}" type="sibTrans" cxnId="{F2E69892-015A-4F90-8B56-16C1F3537FF7}">
      <dgm:prSet/>
      <dgm:spPr/>
      <dgm:t>
        <a:bodyPr/>
        <a:lstStyle/>
        <a:p>
          <a:endParaRPr lang="ru-RU" sz="1800" b="1"/>
        </a:p>
      </dgm:t>
    </dgm:pt>
    <dgm:pt modelId="{E183A62A-FA0A-40B0-B87D-EA82C088ACCE}" type="pres">
      <dgm:prSet presAssocID="{F7797636-D69F-4745-AB52-2E71B36896C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4F56E2-9E4F-466B-BDA7-20FD8081F138}" type="pres">
      <dgm:prSet presAssocID="{27FE35F2-1E9E-4313-9949-FC8B977664C2}" presName="centerShape" presStyleLbl="node0" presStyleIdx="0" presStyleCnt="1"/>
      <dgm:spPr/>
      <dgm:t>
        <a:bodyPr/>
        <a:lstStyle/>
        <a:p>
          <a:endParaRPr lang="ru-RU"/>
        </a:p>
      </dgm:t>
    </dgm:pt>
    <dgm:pt modelId="{E162838C-B94E-45D7-88B9-D69438D7C105}" type="pres">
      <dgm:prSet presAssocID="{F00883C6-1123-413E-8C5A-55EE694F340A}" presName="parTrans" presStyleLbl="bgSibTrans2D1" presStyleIdx="0" presStyleCnt="7"/>
      <dgm:spPr/>
      <dgm:t>
        <a:bodyPr/>
        <a:lstStyle/>
        <a:p>
          <a:endParaRPr lang="ru-RU"/>
        </a:p>
      </dgm:t>
    </dgm:pt>
    <dgm:pt modelId="{7E4C1172-AAB5-4BD2-9EDB-0396806FB300}" type="pres">
      <dgm:prSet presAssocID="{3084C4F4-0991-45A4-897A-1A23D698A947}" presName="node" presStyleLbl="node1" presStyleIdx="0" presStyleCnt="7" custScaleX="165709" custRadScaleRad="87455" custRadScaleInc="1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681534-35ED-45E7-AD3E-45C83AC6CA01}" type="pres">
      <dgm:prSet presAssocID="{37B8B19E-D0A2-48EF-B172-9B0112EA5D01}" presName="parTrans" presStyleLbl="bgSibTrans2D1" presStyleIdx="1" presStyleCnt="7" custLinFactNeighborX="-994" custLinFactNeighborY="18508"/>
      <dgm:spPr/>
      <dgm:t>
        <a:bodyPr/>
        <a:lstStyle/>
        <a:p>
          <a:endParaRPr lang="ru-RU"/>
        </a:p>
      </dgm:t>
    </dgm:pt>
    <dgm:pt modelId="{B693BCC6-4CDA-4FF2-B66D-E09025C88C90}" type="pres">
      <dgm:prSet presAssocID="{692B2CFF-849F-4DB6-8C02-80A1B18BAE19}" presName="node" presStyleLbl="node1" presStyleIdx="1" presStyleCnt="7" custScaleX="238910" custRadScaleRad="95418" custRadScaleInc="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04D0B3-F7B5-4CD3-B90F-DD1C2C8B672F}" type="pres">
      <dgm:prSet presAssocID="{AE82F48B-B19B-437C-AECC-13AFC3544AB3}" presName="parTrans" presStyleLbl="bgSibTrans2D1" presStyleIdx="2" presStyleCnt="7" custLinFactNeighborX="9478" custLinFactNeighborY="-11096"/>
      <dgm:spPr/>
      <dgm:t>
        <a:bodyPr/>
        <a:lstStyle/>
        <a:p>
          <a:endParaRPr lang="ru-RU"/>
        </a:p>
      </dgm:t>
    </dgm:pt>
    <dgm:pt modelId="{E676C9EC-1189-480F-9A21-D7F66EBC3EA5}" type="pres">
      <dgm:prSet presAssocID="{06F0985B-E696-4056-9A90-DED5CAF860BC}" presName="node" presStyleLbl="node1" presStyleIdx="2" presStyleCnt="7" custScaleX="161955" custScaleY="104709" custRadScaleRad="129566" custRadScaleInc="-33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50D07-C57D-4686-BBAC-79BDF7B8F6BD}" type="pres">
      <dgm:prSet presAssocID="{DAF925BB-2A32-4AA1-A6E8-84CBCA4B5E8B}" presName="parTrans" presStyleLbl="bgSibTrans2D1" presStyleIdx="3" presStyleCnt="7"/>
      <dgm:spPr/>
      <dgm:t>
        <a:bodyPr/>
        <a:lstStyle/>
        <a:p>
          <a:endParaRPr lang="ru-RU"/>
        </a:p>
      </dgm:t>
    </dgm:pt>
    <dgm:pt modelId="{DC130C22-C62C-4945-813F-EE2D1D49B236}" type="pres">
      <dgm:prSet presAssocID="{25A02DA1-018B-439E-B2E9-8E73DA0A67D2}" presName="node" presStyleLbl="node1" presStyleIdx="3" presStyleCnt="7" custScaleX="173377" custRadScaleRad="101902" custRadScaleInc="-4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7C03DD-F6CD-41FB-B33A-BBF17238C9AF}" type="pres">
      <dgm:prSet presAssocID="{81CECB7F-FDAF-4D99-AE1D-4D4BE3E5C5D6}" presName="parTrans" presStyleLbl="bgSibTrans2D1" presStyleIdx="4" presStyleCnt="7"/>
      <dgm:spPr/>
      <dgm:t>
        <a:bodyPr/>
        <a:lstStyle/>
        <a:p>
          <a:endParaRPr lang="ru-RU"/>
        </a:p>
      </dgm:t>
    </dgm:pt>
    <dgm:pt modelId="{F7B2C2A0-AB98-469C-8522-945E333834FD}" type="pres">
      <dgm:prSet presAssocID="{F379C2C8-E565-4B36-ABDC-655A00B5A9F9}" presName="node" presStyleLbl="node1" presStyleIdx="4" presStyleCnt="7" custScaleX="189603" custRadScaleRad="128259" custRadScaleInc="288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63C879-07E7-480A-82CA-2FF3CC247F92}" type="pres">
      <dgm:prSet presAssocID="{A7CA16F2-741B-4B14-9710-768FEF221E80}" presName="parTrans" presStyleLbl="bgSibTrans2D1" presStyleIdx="5" presStyleCnt="7"/>
      <dgm:spPr/>
      <dgm:t>
        <a:bodyPr/>
        <a:lstStyle/>
        <a:p>
          <a:endParaRPr lang="ru-RU"/>
        </a:p>
      </dgm:t>
    </dgm:pt>
    <dgm:pt modelId="{0D79F5C0-E25D-4BF5-9C54-9C11503D1737}" type="pres">
      <dgm:prSet presAssocID="{75F7DF1C-EA57-46E5-B6E2-3921901767CA}" presName="node" presStyleLbl="node1" presStyleIdx="5" presStyleCnt="7" custScaleX="196266" custRadScaleRad="97003" custRadScaleInc="-15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96F84F-3F1E-433E-BB23-F2F91C804105}" type="pres">
      <dgm:prSet presAssocID="{042621E7-FD18-4ED1-A185-1B8FE17C796D}" presName="parTrans" presStyleLbl="bgSibTrans2D1" presStyleIdx="6" presStyleCnt="7"/>
      <dgm:spPr/>
      <dgm:t>
        <a:bodyPr/>
        <a:lstStyle/>
        <a:p>
          <a:endParaRPr lang="ru-RU"/>
        </a:p>
      </dgm:t>
    </dgm:pt>
    <dgm:pt modelId="{8DB87AC7-D930-409B-961B-80406FF6250D}" type="pres">
      <dgm:prSet presAssocID="{E29A17CD-1EF9-4191-9F34-E41E94D3A3B7}" presName="node" presStyleLbl="node1" presStyleIdx="6" presStyleCnt="7" custScaleX="163799" custRadScaleRad="85993" custRadScaleInc="-1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6810EE-B28C-4A7B-93BE-9F57DD79334A}" srcId="{27FE35F2-1E9E-4313-9949-FC8B977664C2}" destId="{75F7DF1C-EA57-46E5-B6E2-3921901767CA}" srcOrd="5" destOrd="0" parTransId="{A7CA16F2-741B-4B14-9710-768FEF221E80}" sibTransId="{48C7863B-9D32-480E-B669-D5EB64C8C7B7}"/>
    <dgm:cxn modelId="{BCAD9478-C074-4BE3-96BE-320E829C3218}" type="presOf" srcId="{A7CA16F2-741B-4B14-9710-768FEF221E80}" destId="{2663C879-07E7-480A-82CA-2FF3CC247F92}" srcOrd="0" destOrd="0" presId="urn:microsoft.com/office/officeart/2005/8/layout/radial4"/>
    <dgm:cxn modelId="{2DFB95DA-D459-4F9E-B156-1CC15F5EBFA1}" type="presOf" srcId="{692B2CFF-849F-4DB6-8C02-80A1B18BAE19}" destId="{B693BCC6-4CDA-4FF2-B66D-E09025C88C90}" srcOrd="0" destOrd="0" presId="urn:microsoft.com/office/officeart/2005/8/layout/radial4"/>
    <dgm:cxn modelId="{DF49FDF3-58AC-4820-96B3-8DC56A7E108B}" srcId="{27FE35F2-1E9E-4313-9949-FC8B977664C2}" destId="{3084C4F4-0991-45A4-897A-1A23D698A947}" srcOrd="0" destOrd="0" parTransId="{F00883C6-1123-413E-8C5A-55EE694F340A}" sibTransId="{2D59937A-9A2C-4CCE-B571-701460D8DEE6}"/>
    <dgm:cxn modelId="{1378E537-DC2C-41A1-8E47-D27700DAAB89}" type="presOf" srcId="{F00883C6-1123-413E-8C5A-55EE694F340A}" destId="{E162838C-B94E-45D7-88B9-D69438D7C105}" srcOrd="0" destOrd="0" presId="urn:microsoft.com/office/officeart/2005/8/layout/radial4"/>
    <dgm:cxn modelId="{45BBAD4C-9A27-4034-BF1E-3E35CCC0D94A}" type="presOf" srcId="{75F7DF1C-EA57-46E5-B6E2-3921901767CA}" destId="{0D79F5C0-E25D-4BF5-9C54-9C11503D1737}" srcOrd="0" destOrd="0" presId="urn:microsoft.com/office/officeart/2005/8/layout/radial4"/>
    <dgm:cxn modelId="{16A57AA1-52C0-4E88-BFFA-179024AEF668}" type="presOf" srcId="{F379C2C8-E565-4B36-ABDC-655A00B5A9F9}" destId="{F7B2C2A0-AB98-469C-8522-945E333834FD}" srcOrd="0" destOrd="0" presId="urn:microsoft.com/office/officeart/2005/8/layout/radial4"/>
    <dgm:cxn modelId="{0C6A97F7-0209-4A5B-B64A-0761A9AC5C7B}" type="presOf" srcId="{81CECB7F-FDAF-4D99-AE1D-4D4BE3E5C5D6}" destId="{707C03DD-F6CD-41FB-B33A-BBF17238C9AF}" srcOrd="0" destOrd="0" presId="urn:microsoft.com/office/officeart/2005/8/layout/radial4"/>
    <dgm:cxn modelId="{48688C1B-9759-4DD0-B528-2D76B330C8A6}" type="presOf" srcId="{06F0985B-E696-4056-9A90-DED5CAF860BC}" destId="{E676C9EC-1189-480F-9A21-D7F66EBC3EA5}" srcOrd="0" destOrd="0" presId="urn:microsoft.com/office/officeart/2005/8/layout/radial4"/>
    <dgm:cxn modelId="{4FEA8240-ACFA-43FC-8F74-E2AE271BB51C}" srcId="{27FE35F2-1E9E-4313-9949-FC8B977664C2}" destId="{F379C2C8-E565-4B36-ABDC-655A00B5A9F9}" srcOrd="4" destOrd="0" parTransId="{81CECB7F-FDAF-4D99-AE1D-4D4BE3E5C5D6}" sibTransId="{EF9EC5BC-9660-4FDB-8BAE-ED8C1EC9E864}"/>
    <dgm:cxn modelId="{FD9AD6E1-4C55-475E-B870-EF58D0413D6C}" type="presOf" srcId="{AE82F48B-B19B-437C-AECC-13AFC3544AB3}" destId="{E204D0B3-F7B5-4CD3-B90F-DD1C2C8B672F}" srcOrd="0" destOrd="0" presId="urn:microsoft.com/office/officeart/2005/8/layout/radial4"/>
    <dgm:cxn modelId="{12618C3B-2759-4589-9AE4-5BD278B30A1D}" type="presOf" srcId="{27FE35F2-1E9E-4313-9949-FC8B977664C2}" destId="{E64F56E2-9E4F-466B-BDA7-20FD8081F138}" srcOrd="0" destOrd="0" presId="urn:microsoft.com/office/officeart/2005/8/layout/radial4"/>
    <dgm:cxn modelId="{BFD4EBE4-7984-48B4-A077-2B9E156612A0}" srcId="{27FE35F2-1E9E-4313-9949-FC8B977664C2}" destId="{06F0985B-E696-4056-9A90-DED5CAF860BC}" srcOrd="2" destOrd="0" parTransId="{AE82F48B-B19B-437C-AECC-13AFC3544AB3}" sibTransId="{EDE91EFB-CA71-4C70-BD76-E1616BBD9BFA}"/>
    <dgm:cxn modelId="{592BAF0F-83B7-4D13-8B0A-B7C17CF77341}" type="presOf" srcId="{37B8B19E-D0A2-48EF-B172-9B0112EA5D01}" destId="{07681534-35ED-45E7-AD3E-45C83AC6CA01}" srcOrd="0" destOrd="0" presId="urn:microsoft.com/office/officeart/2005/8/layout/radial4"/>
    <dgm:cxn modelId="{E359FE94-63EF-48C8-B614-23D9B7FEA111}" srcId="{27FE35F2-1E9E-4313-9949-FC8B977664C2}" destId="{692B2CFF-849F-4DB6-8C02-80A1B18BAE19}" srcOrd="1" destOrd="0" parTransId="{37B8B19E-D0A2-48EF-B172-9B0112EA5D01}" sibTransId="{6C0C0C33-BAAD-4160-AA6D-531E2346545E}"/>
    <dgm:cxn modelId="{C7B1BD83-C600-4214-B69B-9C32C61F65FB}" type="presOf" srcId="{F7797636-D69F-4745-AB52-2E71B36896CC}" destId="{E183A62A-FA0A-40B0-B87D-EA82C088ACCE}" srcOrd="0" destOrd="0" presId="urn:microsoft.com/office/officeart/2005/8/layout/radial4"/>
    <dgm:cxn modelId="{D787DDBE-CC42-493B-A675-EDCD2B674457}" type="presOf" srcId="{3084C4F4-0991-45A4-897A-1A23D698A947}" destId="{7E4C1172-AAB5-4BD2-9EDB-0396806FB300}" srcOrd="0" destOrd="0" presId="urn:microsoft.com/office/officeart/2005/8/layout/radial4"/>
    <dgm:cxn modelId="{8F343222-2D6B-412C-BC26-17686AE6FF08}" srcId="{F7797636-D69F-4745-AB52-2E71B36896CC}" destId="{27FE35F2-1E9E-4313-9949-FC8B977664C2}" srcOrd="0" destOrd="0" parTransId="{9C98DC86-4983-4AA7-8C32-F2166E8C6597}" sibTransId="{F42DE886-CAFF-46F9-AA30-79120659AEA0}"/>
    <dgm:cxn modelId="{F2E69892-015A-4F90-8B56-16C1F3537FF7}" srcId="{27FE35F2-1E9E-4313-9949-FC8B977664C2}" destId="{E29A17CD-1EF9-4191-9F34-E41E94D3A3B7}" srcOrd="6" destOrd="0" parTransId="{042621E7-FD18-4ED1-A185-1B8FE17C796D}" sibTransId="{0A731338-BEFB-4A5A-89C7-8992C1A0BD04}"/>
    <dgm:cxn modelId="{A01EAC22-4933-4FB4-BF29-6BEF502931A5}" type="presOf" srcId="{042621E7-FD18-4ED1-A185-1B8FE17C796D}" destId="{6D96F84F-3F1E-433E-BB23-F2F91C804105}" srcOrd="0" destOrd="0" presId="urn:microsoft.com/office/officeart/2005/8/layout/radial4"/>
    <dgm:cxn modelId="{6EE93B14-F37C-492F-B46E-93E67DF0CA7F}" type="presOf" srcId="{E29A17CD-1EF9-4191-9F34-E41E94D3A3B7}" destId="{8DB87AC7-D930-409B-961B-80406FF6250D}" srcOrd="0" destOrd="0" presId="urn:microsoft.com/office/officeart/2005/8/layout/radial4"/>
    <dgm:cxn modelId="{1ED9973A-D505-40F9-9BB6-16D9D8CE18E1}" type="presOf" srcId="{25A02DA1-018B-439E-B2E9-8E73DA0A67D2}" destId="{DC130C22-C62C-4945-813F-EE2D1D49B236}" srcOrd="0" destOrd="0" presId="urn:microsoft.com/office/officeart/2005/8/layout/radial4"/>
    <dgm:cxn modelId="{EB6DC5CB-CEE9-42D8-8560-E977B5F1D227}" type="presOf" srcId="{DAF925BB-2A32-4AA1-A6E8-84CBCA4B5E8B}" destId="{F0150D07-C57D-4686-BBAC-79BDF7B8F6BD}" srcOrd="0" destOrd="0" presId="urn:microsoft.com/office/officeart/2005/8/layout/radial4"/>
    <dgm:cxn modelId="{B1437A65-4BB3-47EB-9AB8-5451E8143B7D}" srcId="{27FE35F2-1E9E-4313-9949-FC8B977664C2}" destId="{25A02DA1-018B-439E-B2E9-8E73DA0A67D2}" srcOrd="3" destOrd="0" parTransId="{DAF925BB-2A32-4AA1-A6E8-84CBCA4B5E8B}" sibTransId="{0C6324BE-BF88-4BBB-ADA8-C5D3CC3C6227}"/>
    <dgm:cxn modelId="{698E30C5-954D-4773-9137-1D1D6E943AB3}" type="presParOf" srcId="{E183A62A-FA0A-40B0-B87D-EA82C088ACCE}" destId="{E64F56E2-9E4F-466B-BDA7-20FD8081F138}" srcOrd="0" destOrd="0" presId="urn:microsoft.com/office/officeart/2005/8/layout/radial4"/>
    <dgm:cxn modelId="{3AC694DE-E00C-4D98-81D1-01BD11B10D3F}" type="presParOf" srcId="{E183A62A-FA0A-40B0-B87D-EA82C088ACCE}" destId="{E162838C-B94E-45D7-88B9-D69438D7C105}" srcOrd="1" destOrd="0" presId="urn:microsoft.com/office/officeart/2005/8/layout/radial4"/>
    <dgm:cxn modelId="{DF2E0BB9-1438-4477-9986-71552930763B}" type="presParOf" srcId="{E183A62A-FA0A-40B0-B87D-EA82C088ACCE}" destId="{7E4C1172-AAB5-4BD2-9EDB-0396806FB300}" srcOrd="2" destOrd="0" presId="urn:microsoft.com/office/officeart/2005/8/layout/radial4"/>
    <dgm:cxn modelId="{AB6F5802-0EDA-454B-BA4E-E1463CE7311B}" type="presParOf" srcId="{E183A62A-FA0A-40B0-B87D-EA82C088ACCE}" destId="{07681534-35ED-45E7-AD3E-45C83AC6CA01}" srcOrd="3" destOrd="0" presId="urn:microsoft.com/office/officeart/2005/8/layout/radial4"/>
    <dgm:cxn modelId="{59E0A496-72C6-4BF7-BF2F-B55ABCFF88B7}" type="presParOf" srcId="{E183A62A-FA0A-40B0-B87D-EA82C088ACCE}" destId="{B693BCC6-4CDA-4FF2-B66D-E09025C88C90}" srcOrd="4" destOrd="0" presId="urn:microsoft.com/office/officeart/2005/8/layout/radial4"/>
    <dgm:cxn modelId="{4756EBB1-DF31-4239-B098-42F08C657BA9}" type="presParOf" srcId="{E183A62A-FA0A-40B0-B87D-EA82C088ACCE}" destId="{E204D0B3-F7B5-4CD3-B90F-DD1C2C8B672F}" srcOrd="5" destOrd="0" presId="urn:microsoft.com/office/officeart/2005/8/layout/radial4"/>
    <dgm:cxn modelId="{E2EAF72D-8A34-4B51-8C72-CEEB2CB9B5A8}" type="presParOf" srcId="{E183A62A-FA0A-40B0-B87D-EA82C088ACCE}" destId="{E676C9EC-1189-480F-9A21-D7F66EBC3EA5}" srcOrd="6" destOrd="0" presId="urn:microsoft.com/office/officeart/2005/8/layout/radial4"/>
    <dgm:cxn modelId="{7D670BD2-6413-47E8-A5BB-905E92354C7B}" type="presParOf" srcId="{E183A62A-FA0A-40B0-B87D-EA82C088ACCE}" destId="{F0150D07-C57D-4686-BBAC-79BDF7B8F6BD}" srcOrd="7" destOrd="0" presId="urn:microsoft.com/office/officeart/2005/8/layout/radial4"/>
    <dgm:cxn modelId="{59838570-B38B-4E2E-B10C-03EC8DFFFCFE}" type="presParOf" srcId="{E183A62A-FA0A-40B0-B87D-EA82C088ACCE}" destId="{DC130C22-C62C-4945-813F-EE2D1D49B236}" srcOrd="8" destOrd="0" presId="urn:microsoft.com/office/officeart/2005/8/layout/radial4"/>
    <dgm:cxn modelId="{A84D2A3D-D429-4E16-9136-A485B287CC6F}" type="presParOf" srcId="{E183A62A-FA0A-40B0-B87D-EA82C088ACCE}" destId="{707C03DD-F6CD-41FB-B33A-BBF17238C9AF}" srcOrd="9" destOrd="0" presId="urn:microsoft.com/office/officeart/2005/8/layout/radial4"/>
    <dgm:cxn modelId="{6FFBD232-7A4D-453C-B15E-659AA1412788}" type="presParOf" srcId="{E183A62A-FA0A-40B0-B87D-EA82C088ACCE}" destId="{F7B2C2A0-AB98-469C-8522-945E333834FD}" srcOrd="10" destOrd="0" presId="urn:microsoft.com/office/officeart/2005/8/layout/radial4"/>
    <dgm:cxn modelId="{BBEEE0BC-B5A4-49C8-A5E1-FD3F5B43C8AA}" type="presParOf" srcId="{E183A62A-FA0A-40B0-B87D-EA82C088ACCE}" destId="{2663C879-07E7-480A-82CA-2FF3CC247F92}" srcOrd="11" destOrd="0" presId="urn:microsoft.com/office/officeart/2005/8/layout/radial4"/>
    <dgm:cxn modelId="{E5B45BE9-1C8A-4224-AE28-6787D72E5D9C}" type="presParOf" srcId="{E183A62A-FA0A-40B0-B87D-EA82C088ACCE}" destId="{0D79F5C0-E25D-4BF5-9C54-9C11503D1737}" srcOrd="12" destOrd="0" presId="urn:microsoft.com/office/officeart/2005/8/layout/radial4"/>
    <dgm:cxn modelId="{44BE0398-183B-4B7E-B69B-D7C317C36BB6}" type="presParOf" srcId="{E183A62A-FA0A-40B0-B87D-EA82C088ACCE}" destId="{6D96F84F-3F1E-433E-BB23-F2F91C804105}" srcOrd="13" destOrd="0" presId="urn:microsoft.com/office/officeart/2005/8/layout/radial4"/>
    <dgm:cxn modelId="{2C7112DD-E077-4C4A-AFBC-9E903AD16DCB}" type="presParOf" srcId="{E183A62A-FA0A-40B0-B87D-EA82C088ACCE}" destId="{8DB87AC7-D930-409B-961B-80406FF6250D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797636-D69F-4745-AB52-2E71B36896CC}" type="doc">
      <dgm:prSet loTypeId="urn:microsoft.com/office/officeart/2005/8/layout/radial4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FE35F2-1E9E-4313-9949-FC8B977664C2}">
      <dgm:prSet phldrT="[Текст]" custT="1"/>
      <dgm:spPr/>
      <dgm:t>
        <a:bodyPr/>
        <a:lstStyle/>
        <a:p>
          <a:r>
            <a:rPr lang="ru-RU" sz="3200" b="1" dirty="0" smtClean="0"/>
            <a:t>3 ступень</a:t>
          </a:r>
          <a:endParaRPr lang="ru-RU" sz="3200" b="1" dirty="0"/>
        </a:p>
      </dgm:t>
    </dgm:pt>
    <dgm:pt modelId="{9C98DC86-4983-4AA7-8C32-F2166E8C6597}" type="parTrans" cxnId="{8F343222-2D6B-412C-BC26-17686AE6FF08}">
      <dgm:prSet/>
      <dgm:spPr/>
      <dgm:t>
        <a:bodyPr/>
        <a:lstStyle/>
        <a:p>
          <a:endParaRPr lang="ru-RU" sz="1800" b="1"/>
        </a:p>
      </dgm:t>
    </dgm:pt>
    <dgm:pt modelId="{F42DE886-CAFF-46F9-AA30-79120659AEA0}" type="sibTrans" cxnId="{8F343222-2D6B-412C-BC26-17686AE6FF08}">
      <dgm:prSet/>
      <dgm:spPr/>
      <dgm:t>
        <a:bodyPr/>
        <a:lstStyle/>
        <a:p>
          <a:endParaRPr lang="ru-RU" sz="1800" b="1"/>
        </a:p>
      </dgm:t>
    </dgm:pt>
    <dgm:pt modelId="{F379C2C8-E565-4B36-ABDC-655A00B5A9F9}">
      <dgm:prSet phldrT="[Текст]" custT="1"/>
      <dgm:spPr/>
      <dgm:t>
        <a:bodyPr/>
        <a:lstStyle/>
        <a:p>
          <a:r>
            <a:rPr lang="ru-RU" sz="1800" b="1" dirty="0" smtClean="0"/>
            <a:t>оказание  помощи  в  профильной  ориентации  и  профессиональном самоопределении</a:t>
          </a:r>
          <a:endParaRPr lang="ru-RU" sz="1800" b="1" dirty="0"/>
        </a:p>
      </dgm:t>
    </dgm:pt>
    <dgm:pt modelId="{81CECB7F-FDAF-4D99-AE1D-4D4BE3E5C5D6}" type="parTrans" cxnId="{4FEA8240-ACFA-43FC-8F74-E2AE271BB51C}">
      <dgm:prSet/>
      <dgm:spPr/>
      <dgm:t>
        <a:bodyPr/>
        <a:lstStyle/>
        <a:p>
          <a:endParaRPr lang="ru-RU" sz="1800" b="1"/>
        </a:p>
      </dgm:t>
    </dgm:pt>
    <dgm:pt modelId="{EF9EC5BC-9660-4FDB-8BAE-ED8C1EC9E864}" type="sibTrans" cxnId="{4FEA8240-ACFA-43FC-8F74-E2AE271BB51C}">
      <dgm:prSet/>
      <dgm:spPr/>
      <dgm:t>
        <a:bodyPr/>
        <a:lstStyle/>
        <a:p>
          <a:endParaRPr lang="ru-RU" sz="1800" b="1"/>
        </a:p>
      </dgm:t>
    </dgm:pt>
    <dgm:pt modelId="{5D8B60C3-5D7B-48FF-A2AF-6FC90B5CB07C}">
      <dgm:prSet phldrT="[Текст]" custT="1"/>
      <dgm:spPr/>
      <dgm:t>
        <a:bodyPr/>
        <a:lstStyle/>
        <a:p>
          <a:r>
            <a:rPr lang="ru-RU" sz="1800" b="1" dirty="0" smtClean="0"/>
            <a:t> поддержка в решении проблем самопознания</a:t>
          </a:r>
          <a:endParaRPr lang="ru-RU" sz="1800" b="1" dirty="0"/>
        </a:p>
      </dgm:t>
    </dgm:pt>
    <dgm:pt modelId="{01C6BA78-D206-43E2-BBAC-AF889C22A84D}" type="parTrans" cxnId="{D77101B3-C900-4B40-B1E5-778A5913D5C7}">
      <dgm:prSet/>
      <dgm:spPr/>
      <dgm:t>
        <a:bodyPr/>
        <a:lstStyle/>
        <a:p>
          <a:endParaRPr lang="ru-RU"/>
        </a:p>
      </dgm:t>
    </dgm:pt>
    <dgm:pt modelId="{EB39E24C-1B83-4A9A-A047-9CA2AEA17BBC}" type="sibTrans" cxnId="{D77101B3-C900-4B40-B1E5-778A5913D5C7}">
      <dgm:prSet/>
      <dgm:spPr/>
      <dgm:t>
        <a:bodyPr/>
        <a:lstStyle/>
        <a:p>
          <a:endParaRPr lang="ru-RU"/>
        </a:p>
      </dgm:t>
    </dgm:pt>
    <dgm:pt modelId="{C53E4CF9-ECCC-42A8-861D-05B16398EC52}">
      <dgm:prSet phldrT="[Текст]" custT="1"/>
      <dgm:spPr/>
      <dgm:t>
        <a:bodyPr/>
        <a:lstStyle/>
        <a:p>
          <a:r>
            <a:rPr lang="ru-RU" sz="1800" b="1" dirty="0" smtClean="0"/>
            <a:t>поддержка в достижении личной идентичности, развитии психосоциальной компетентности</a:t>
          </a:r>
          <a:endParaRPr lang="ru-RU" sz="1800" b="1" dirty="0"/>
        </a:p>
      </dgm:t>
    </dgm:pt>
    <dgm:pt modelId="{126984C4-265F-4CF1-9C23-A09C292EF241}" type="parTrans" cxnId="{AFAD01A7-E045-4E84-AD0A-AD1A7CA65052}">
      <dgm:prSet/>
      <dgm:spPr/>
      <dgm:t>
        <a:bodyPr/>
        <a:lstStyle/>
        <a:p>
          <a:endParaRPr lang="ru-RU"/>
        </a:p>
      </dgm:t>
    </dgm:pt>
    <dgm:pt modelId="{AF8135FA-B55D-4B37-91CC-790B60E2E785}" type="sibTrans" cxnId="{AFAD01A7-E045-4E84-AD0A-AD1A7CA65052}">
      <dgm:prSet/>
      <dgm:spPr/>
      <dgm:t>
        <a:bodyPr/>
        <a:lstStyle/>
        <a:p>
          <a:endParaRPr lang="ru-RU"/>
        </a:p>
      </dgm:t>
    </dgm:pt>
    <dgm:pt modelId="{E183A62A-FA0A-40B0-B87D-EA82C088ACCE}" type="pres">
      <dgm:prSet presAssocID="{F7797636-D69F-4745-AB52-2E71B36896C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4F56E2-9E4F-466B-BDA7-20FD8081F138}" type="pres">
      <dgm:prSet presAssocID="{27FE35F2-1E9E-4313-9949-FC8B977664C2}" presName="centerShape" presStyleLbl="node0" presStyleIdx="0" presStyleCnt="1" custLinFactNeighborX="7101" custLinFactNeighborY="-1748"/>
      <dgm:spPr/>
      <dgm:t>
        <a:bodyPr/>
        <a:lstStyle/>
        <a:p>
          <a:endParaRPr lang="ru-RU"/>
        </a:p>
      </dgm:t>
    </dgm:pt>
    <dgm:pt modelId="{707C03DD-F6CD-41FB-B33A-BBF17238C9AF}" type="pres">
      <dgm:prSet presAssocID="{81CECB7F-FDAF-4D99-AE1D-4D4BE3E5C5D6}" presName="parTrans" presStyleLbl="bgSibTrans2D1" presStyleIdx="0" presStyleCnt="3" custLinFactNeighborX="3985" custLinFactNeighborY="25545"/>
      <dgm:spPr/>
      <dgm:t>
        <a:bodyPr/>
        <a:lstStyle/>
        <a:p>
          <a:endParaRPr lang="ru-RU"/>
        </a:p>
      </dgm:t>
    </dgm:pt>
    <dgm:pt modelId="{F7B2C2A0-AB98-469C-8522-945E333834FD}" type="pres">
      <dgm:prSet presAssocID="{F379C2C8-E565-4B36-ABDC-655A00B5A9F9}" presName="node" presStyleLbl="node1" presStyleIdx="0" presStyleCnt="3" custScaleX="128356" custScaleY="99929" custRadScaleRad="98678" custRadScaleInc="61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64E752-EC9B-44FE-A600-41341A170DF4}" type="pres">
      <dgm:prSet presAssocID="{01C6BA78-D206-43E2-BBAC-AF889C22A84D}" presName="parTrans" presStyleLbl="bgSibTrans2D1" presStyleIdx="1" presStyleCnt="3" custLinFactNeighborX="-1163" custLinFactNeighborY="32821"/>
      <dgm:spPr/>
      <dgm:t>
        <a:bodyPr/>
        <a:lstStyle/>
        <a:p>
          <a:endParaRPr lang="ru-RU"/>
        </a:p>
      </dgm:t>
    </dgm:pt>
    <dgm:pt modelId="{C7D44B6B-D8A4-4001-9E1A-614E17EF373A}" type="pres">
      <dgm:prSet presAssocID="{5D8B60C3-5D7B-48FF-A2AF-6FC90B5CB07C}" presName="node" presStyleLbl="node1" presStyleIdx="1" presStyleCnt="3" custScaleX="119922" custScaleY="108294" custRadScaleRad="117395" custRadScaleInc="90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0F6AC4-FB7F-40EC-8C32-4B7558DED443}" type="pres">
      <dgm:prSet presAssocID="{126984C4-265F-4CF1-9C23-A09C292EF241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4D45CA7E-F81B-4BBA-81FB-34B6B3B6CE00}" type="pres">
      <dgm:prSet presAssocID="{C53E4CF9-ECCC-42A8-861D-05B16398EC52}" presName="node" presStyleLbl="node1" presStyleIdx="2" presStyleCnt="3" custScaleX="159910" custRadScaleRad="99521" custRadScaleInc="-817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EA8240-ACFA-43FC-8F74-E2AE271BB51C}" srcId="{27FE35F2-1E9E-4313-9949-FC8B977664C2}" destId="{F379C2C8-E565-4B36-ABDC-655A00B5A9F9}" srcOrd="0" destOrd="0" parTransId="{81CECB7F-FDAF-4D99-AE1D-4D4BE3E5C5D6}" sibTransId="{EF9EC5BC-9660-4FDB-8BAE-ED8C1EC9E864}"/>
    <dgm:cxn modelId="{AB9EB834-8F87-4A18-AA1B-8A994C53C217}" type="presOf" srcId="{F7797636-D69F-4745-AB52-2E71B36896CC}" destId="{E183A62A-FA0A-40B0-B87D-EA82C088ACCE}" srcOrd="0" destOrd="0" presId="urn:microsoft.com/office/officeart/2005/8/layout/radial4"/>
    <dgm:cxn modelId="{3927242B-B3AB-4E79-9BCF-CC8B9BDD8F62}" type="presOf" srcId="{27FE35F2-1E9E-4313-9949-FC8B977664C2}" destId="{E64F56E2-9E4F-466B-BDA7-20FD8081F138}" srcOrd="0" destOrd="0" presId="urn:microsoft.com/office/officeart/2005/8/layout/radial4"/>
    <dgm:cxn modelId="{AFAD01A7-E045-4E84-AD0A-AD1A7CA65052}" srcId="{27FE35F2-1E9E-4313-9949-FC8B977664C2}" destId="{C53E4CF9-ECCC-42A8-861D-05B16398EC52}" srcOrd="2" destOrd="0" parTransId="{126984C4-265F-4CF1-9C23-A09C292EF241}" sibTransId="{AF8135FA-B55D-4B37-91CC-790B60E2E785}"/>
    <dgm:cxn modelId="{8184D791-51AC-4CEC-950D-65ADE512E514}" type="presOf" srcId="{81CECB7F-FDAF-4D99-AE1D-4D4BE3E5C5D6}" destId="{707C03DD-F6CD-41FB-B33A-BBF17238C9AF}" srcOrd="0" destOrd="0" presId="urn:microsoft.com/office/officeart/2005/8/layout/radial4"/>
    <dgm:cxn modelId="{B41D67C1-E30F-410A-BA4B-271E5D624A6A}" type="presOf" srcId="{F379C2C8-E565-4B36-ABDC-655A00B5A9F9}" destId="{F7B2C2A0-AB98-469C-8522-945E333834FD}" srcOrd="0" destOrd="0" presId="urn:microsoft.com/office/officeart/2005/8/layout/radial4"/>
    <dgm:cxn modelId="{49FEA5F1-0B37-4CE0-A884-0F8ABB8B3795}" type="presOf" srcId="{01C6BA78-D206-43E2-BBAC-AF889C22A84D}" destId="{1764E752-EC9B-44FE-A600-41341A170DF4}" srcOrd="0" destOrd="0" presId="urn:microsoft.com/office/officeart/2005/8/layout/radial4"/>
    <dgm:cxn modelId="{D77101B3-C900-4B40-B1E5-778A5913D5C7}" srcId="{27FE35F2-1E9E-4313-9949-FC8B977664C2}" destId="{5D8B60C3-5D7B-48FF-A2AF-6FC90B5CB07C}" srcOrd="1" destOrd="0" parTransId="{01C6BA78-D206-43E2-BBAC-AF889C22A84D}" sibTransId="{EB39E24C-1B83-4A9A-A047-9CA2AEA17BBC}"/>
    <dgm:cxn modelId="{8F343222-2D6B-412C-BC26-17686AE6FF08}" srcId="{F7797636-D69F-4745-AB52-2E71B36896CC}" destId="{27FE35F2-1E9E-4313-9949-FC8B977664C2}" srcOrd="0" destOrd="0" parTransId="{9C98DC86-4983-4AA7-8C32-F2166E8C6597}" sibTransId="{F42DE886-CAFF-46F9-AA30-79120659AEA0}"/>
    <dgm:cxn modelId="{51884DD7-A276-44BC-BF5A-4E8846899A5A}" type="presOf" srcId="{5D8B60C3-5D7B-48FF-A2AF-6FC90B5CB07C}" destId="{C7D44B6B-D8A4-4001-9E1A-614E17EF373A}" srcOrd="0" destOrd="0" presId="urn:microsoft.com/office/officeart/2005/8/layout/radial4"/>
    <dgm:cxn modelId="{BB00D74C-1060-4547-8286-743F6293E58F}" type="presOf" srcId="{C53E4CF9-ECCC-42A8-861D-05B16398EC52}" destId="{4D45CA7E-F81B-4BBA-81FB-34B6B3B6CE00}" srcOrd="0" destOrd="0" presId="urn:microsoft.com/office/officeart/2005/8/layout/radial4"/>
    <dgm:cxn modelId="{5033D978-96BB-4522-84C8-DB4E59CB2DE0}" type="presOf" srcId="{126984C4-265F-4CF1-9C23-A09C292EF241}" destId="{3E0F6AC4-FB7F-40EC-8C32-4B7558DED443}" srcOrd="0" destOrd="0" presId="urn:microsoft.com/office/officeart/2005/8/layout/radial4"/>
    <dgm:cxn modelId="{F78D0CE7-FA96-418F-A2FD-98402D2274A3}" type="presParOf" srcId="{E183A62A-FA0A-40B0-B87D-EA82C088ACCE}" destId="{E64F56E2-9E4F-466B-BDA7-20FD8081F138}" srcOrd="0" destOrd="0" presId="urn:microsoft.com/office/officeart/2005/8/layout/radial4"/>
    <dgm:cxn modelId="{515451FC-8FC9-4A65-A675-D3BDEB1C5952}" type="presParOf" srcId="{E183A62A-FA0A-40B0-B87D-EA82C088ACCE}" destId="{707C03DD-F6CD-41FB-B33A-BBF17238C9AF}" srcOrd="1" destOrd="0" presId="urn:microsoft.com/office/officeart/2005/8/layout/radial4"/>
    <dgm:cxn modelId="{50CF1B1A-F0DD-4646-860B-EC96E345C46F}" type="presParOf" srcId="{E183A62A-FA0A-40B0-B87D-EA82C088ACCE}" destId="{F7B2C2A0-AB98-469C-8522-945E333834FD}" srcOrd="2" destOrd="0" presId="urn:microsoft.com/office/officeart/2005/8/layout/radial4"/>
    <dgm:cxn modelId="{1B1913BF-125D-460E-84B0-599A70EB9614}" type="presParOf" srcId="{E183A62A-FA0A-40B0-B87D-EA82C088ACCE}" destId="{1764E752-EC9B-44FE-A600-41341A170DF4}" srcOrd="3" destOrd="0" presId="urn:microsoft.com/office/officeart/2005/8/layout/radial4"/>
    <dgm:cxn modelId="{0CEF9480-E58A-4A16-8324-CCB145BC60D5}" type="presParOf" srcId="{E183A62A-FA0A-40B0-B87D-EA82C088ACCE}" destId="{C7D44B6B-D8A4-4001-9E1A-614E17EF373A}" srcOrd="4" destOrd="0" presId="urn:microsoft.com/office/officeart/2005/8/layout/radial4"/>
    <dgm:cxn modelId="{EA91725B-3CF2-4306-BD81-9A0CC87C1A8A}" type="presParOf" srcId="{E183A62A-FA0A-40B0-B87D-EA82C088ACCE}" destId="{3E0F6AC4-FB7F-40EC-8C32-4B7558DED443}" srcOrd="5" destOrd="0" presId="urn:microsoft.com/office/officeart/2005/8/layout/radial4"/>
    <dgm:cxn modelId="{B51E1CFB-EE9F-431F-8351-491BBA18FF79}" type="presParOf" srcId="{E183A62A-FA0A-40B0-B87D-EA82C088ACCE}" destId="{4D45CA7E-F81B-4BBA-81FB-34B6B3B6CE00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033E8B-2C77-4B62-AE31-DA41C746FA8D}" type="doc">
      <dgm:prSet loTypeId="urn:microsoft.com/office/officeart/2005/8/layout/chart3" loCatId="cycle" qsTypeId="urn:microsoft.com/office/officeart/2005/8/quickstyle/3d3" qsCatId="3D" csTypeId="urn:microsoft.com/office/officeart/2005/8/colors/colorful5" csCatId="colorful" phldr="1"/>
      <dgm:spPr/>
    </dgm:pt>
    <dgm:pt modelId="{BA8DDCEB-A3EC-48A2-9A8A-FBC3D3A438E9}">
      <dgm:prSet phldrT="[Текст]" custT="1"/>
      <dgm:spPr/>
      <dgm:t>
        <a:bodyPr/>
        <a:lstStyle/>
        <a:p>
          <a:r>
            <a:rPr lang="ru-RU" sz="1600" b="1" dirty="0" smtClean="0"/>
            <a:t>Объем,  формы,  продолжительность  социально-педагогической  и психологической  помощи  определяются  специалистами  СППС  учреждения образования с учетом возраста обучающихся, характера проблем, анализа и перспектив их решения.</a:t>
          </a:r>
          <a:endParaRPr lang="ru-RU" sz="1600" b="1" dirty="0"/>
        </a:p>
      </dgm:t>
    </dgm:pt>
    <dgm:pt modelId="{BAE0130A-A801-467D-BE8B-DED821CD38C5}" type="parTrans" cxnId="{64C839D2-E7F7-4CD6-A8B4-84EDCEF1FEEA}">
      <dgm:prSet/>
      <dgm:spPr/>
      <dgm:t>
        <a:bodyPr/>
        <a:lstStyle/>
        <a:p>
          <a:endParaRPr lang="ru-RU" sz="1400" b="1"/>
        </a:p>
      </dgm:t>
    </dgm:pt>
    <dgm:pt modelId="{B36A63A7-8F71-4A61-952F-DC7176BE799A}" type="sibTrans" cxnId="{64C839D2-E7F7-4CD6-A8B4-84EDCEF1FEEA}">
      <dgm:prSet/>
      <dgm:spPr/>
      <dgm:t>
        <a:bodyPr/>
        <a:lstStyle/>
        <a:p>
          <a:endParaRPr lang="ru-RU" sz="1400" b="1"/>
        </a:p>
      </dgm:t>
    </dgm:pt>
    <dgm:pt modelId="{0F098E50-FE70-421A-8BEA-BABFE6FCF731}">
      <dgm:prSet phldrT="[Текст]" custT="1"/>
      <dgm:spPr/>
      <dgm:t>
        <a:bodyPr/>
        <a:lstStyle/>
        <a:p>
          <a:pPr algn="ctr"/>
          <a:r>
            <a:rPr lang="ru-RU" sz="1600" b="1" dirty="0" smtClean="0"/>
            <a:t>СППС  учреждения  образования  оказывает помощь несовершеннолетним обучающимся с согласия и во взаимодействии законными  представителями  обучающихся,  с учетом мнения самого несовершеннолетнего.</a:t>
          </a:r>
          <a:endParaRPr lang="ru-RU" sz="1600" b="1" dirty="0"/>
        </a:p>
      </dgm:t>
    </dgm:pt>
    <dgm:pt modelId="{DA1EFE2C-B524-4251-BCE8-BDF3002318BF}" type="parTrans" cxnId="{6B816705-6F96-44FE-99CF-680975092080}">
      <dgm:prSet/>
      <dgm:spPr/>
      <dgm:t>
        <a:bodyPr/>
        <a:lstStyle/>
        <a:p>
          <a:endParaRPr lang="ru-RU" sz="1400" b="1"/>
        </a:p>
      </dgm:t>
    </dgm:pt>
    <dgm:pt modelId="{4B831943-3017-4C7E-B745-9165B52E5756}" type="sibTrans" cxnId="{6B816705-6F96-44FE-99CF-680975092080}">
      <dgm:prSet/>
      <dgm:spPr/>
      <dgm:t>
        <a:bodyPr/>
        <a:lstStyle/>
        <a:p>
          <a:endParaRPr lang="ru-RU" sz="1400" b="1"/>
        </a:p>
      </dgm:t>
    </dgm:pt>
    <dgm:pt modelId="{C64E10EB-64B2-4AF9-B5E2-5B97370819FE}">
      <dgm:prSet phldrT="[Текст]" custT="1"/>
      <dgm:spPr/>
      <dgm:t>
        <a:bodyPr/>
        <a:lstStyle/>
        <a:p>
          <a:r>
            <a:rPr lang="ru-RU" sz="1600" b="1" dirty="0" smtClean="0"/>
            <a:t>Социально-педагогическая  и  психологическая  помощь  может оказываться индивидуально или в составе группы.</a:t>
          </a:r>
          <a:endParaRPr lang="ru-RU" sz="1600" b="1" dirty="0"/>
        </a:p>
      </dgm:t>
    </dgm:pt>
    <dgm:pt modelId="{F9F99993-0951-4A98-8275-B3847E9F0BB1}" type="parTrans" cxnId="{01CDC183-4B8A-4AE7-804B-DA9244E5616B}">
      <dgm:prSet/>
      <dgm:spPr/>
      <dgm:t>
        <a:bodyPr/>
        <a:lstStyle/>
        <a:p>
          <a:endParaRPr lang="ru-RU"/>
        </a:p>
      </dgm:t>
    </dgm:pt>
    <dgm:pt modelId="{8AC3BA65-50CD-4248-8DF1-5012E1BE81E4}" type="sibTrans" cxnId="{01CDC183-4B8A-4AE7-804B-DA9244E5616B}">
      <dgm:prSet/>
      <dgm:spPr/>
      <dgm:t>
        <a:bodyPr/>
        <a:lstStyle/>
        <a:p>
          <a:endParaRPr lang="ru-RU"/>
        </a:p>
      </dgm:t>
    </dgm:pt>
    <dgm:pt modelId="{19FB33E1-D7FC-419F-8A90-C7FB68A8BFB2}" type="pres">
      <dgm:prSet presAssocID="{A5033E8B-2C77-4B62-AE31-DA41C746FA8D}" presName="compositeShape" presStyleCnt="0">
        <dgm:presLayoutVars>
          <dgm:chMax val="7"/>
          <dgm:dir/>
          <dgm:resizeHandles val="exact"/>
        </dgm:presLayoutVars>
      </dgm:prSet>
      <dgm:spPr/>
    </dgm:pt>
    <dgm:pt modelId="{8877F557-E36D-447E-A447-CE3D206CD68B}" type="pres">
      <dgm:prSet presAssocID="{A5033E8B-2C77-4B62-AE31-DA41C746FA8D}" presName="wedge1" presStyleLbl="node1" presStyleIdx="0" presStyleCnt="3" custScaleX="119053" custScaleY="109834"/>
      <dgm:spPr/>
      <dgm:t>
        <a:bodyPr/>
        <a:lstStyle/>
        <a:p>
          <a:endParaRPr lang="ru-RU"/>
        </a:p>
      </dgm:t>
    </dgm:pt>
    <dgm:pt modelId="{BE5C6CE0-F588-4CE9-8E1E-BA5461F8E93D}" type="pres">
      <dgm:prSet presAssocID="{A5033E8B-2C77-4B62-AE31-DA41C746FA8D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A8AC21-AE19-4708-88EB-2C90F028F30A}" type="pres">
      <dgm:prSet presAssocID="{A5033E8B-2C77-4B62-AE31-DA41C746FA8D}" presName="wedge2" presStyleLbl="node1" presStyleIdx="1" presStyleCnt="3" custScaleX="123744" custScaleY="122391"/>
      <dgm:spPr/>
      <dgm:t>
        <a:bodyPr/>
        <a:lstStyle/>
        <a:p>
          <a:endParaRPr lang="ru-RU"/>
        </a:p>
      </dgm:t>
    </dgm:pt>
    <dgm:pt modelId="{8890F774-7143-4E61-9DD8-D7BABA72C1E2}" type="pres">
      <dgm:prSet presAssocID="{A5033E8B-2C77-4B62-AE31-DA41C746FA8D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6B43CE-595A-48DB-B90F-9598113C19AC}" type="pres">
      <dgm:prSet presAssocID="{A5033E8B-2C77-4B62-AE31-DA41C746FA8D}" presName="wedge3" presStyleLbl="node1" presStyleIdx="2" presStyleCnt="3" custScaleX="125710" custScaleY="115786"/>
      <dgm:spPr/>
      <dgm:t>
        <a:bodyPr/>
        <a:lstStyle/>
        <a:p>
          <a:endParaRPr lang="ru-RU"/>
        </a:p>
      </dgm:t>
    </dgm:pt>
    <dgm:pt modelId="{796CFB4C-33E6-4090-868B-AD6AA2A62458}" type="pres">
      <dgm:prSet presAssocID="{A5033E8B-2C77-4B62-AE31-DA41C746FA8D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5E12EF-ABDE-4A21-92A6-E0863255A07F}" type="presOf" srcId="{BA8DDCEB-A3EC-48A2-9A8A-FBC3D3A438E9}" destId="{73A8AC21-AE19-4708-88EB-2C90F028F30A}" srcOrd="0" destOrd="0" presId="urn:microsoft.com/office/officeart/2005/8/layout/chart3"/>
    <dgm:cxn modelId="{2780E35A-5761-42C1-B3DB-68B40D1C1AB4}" type="presOf" srcId="{0F098E50-FE70-421A-8BEA-BABFE6FCF731}" destId="{796CFB4C-33E6-4090-868B-AD6AA2A62458}" srcOrd="1" destOrd="0" presId="urn:microsoft.com/office/officeart/2005/8/layout/chart3"/>
    <dgm:cxn modelId="{64C839D2-E7F7-4CD6-A8B4-84EDCEF1FEEA}" srcId="{A5033E8B-2C77-4B62-AE31-DA41C746FA8D}" destId="{BA8DDCEB-A3EC-48A2-9A8A-FBC3D3A438E9}" srcOrd="1" destOrd="0" parTransId="{BAE0130A-A801-467D-BE8B-DED821CD38C5}" sibTransId="{B36A63A7-8F71-4A61-952F-DC7176BE799A}"/>
    <dgm:cxn modelId="{6B816705-6F96-44FE-99CF-680975092080}" srcId="{A5033E8B-2C77-4B62-AE31-DA41C746FA8D}" destId="{0F098E50-FE70-421A-8BEA-BABFE6FCF731}" srcOrd="2" destOrd="0" parTransId="{DA1EFE2C-B524-4251-BCE8-BDF3002318BF}" sibTransId="{4B831943-3017-4C7E-B745-9165B52E5756}"/>
    <dgm:cxn modelId="{30367045-3A9A-4AE7-9C3E-9D647A516844}" type="presOf" srcId="{C64E10EB-64B2-4AF9-B5E2-5B97370819FE}" destId="{8877F557-E36D-447E-A447-CE3D206CD68B}" srcOrd="0" destOrd="0" presId="urn:microsoft.com/office/officeart/2005/8/layout/chart3"/>
    <dgm:cxn modelId="{6BC133D3-11C5-4A68-9695-4DD9825E5666}" type="presOf" srcId="{A5033E8B-2C77-4B62-AE31-DA41C746FA8D}" destId="{19FB33E1-D7FC-419F-8A90-C7FB68A8BFB2}" srcOrd="0" destOrd="0" presId="urn:microsoft.com/office/officeart/2005/8/layout/chart3"/>
    <dgm:cxn modelId="{010ABB1E-C23B-4C03-B8A0-62EFE85C20DC}" type="presOf" srcId="{BA8DDCEB-A3EC-48A2-9A8A-FBC3D3A438E9}" destId="{8890F774-7143-4E61-9DD8-D7BABA72C1E2}" srcOrd="1" destOrd="0" presId="urn:microsoft.com/office/officeart/2005/8/layout/chart3"/>
    <dgm:cxn modelId="{9692E9DB-5D17-4FA7-BCF6-9AAAB51DDF5C}" type="presOf" srcId="{0F098E50-FE70-421A-8BEA-BABFE6FCF731}" destId="{776B43CE-595A-48DB-B90F-9598113C19AC}" srcOrd="0" destOrd="0" presId="urn:microsoft.com/office/officeart/2005/8/layout/chart3"/>
    <dgm:cxn modelId="{01CDC183-4B8A-4AE7-804B-DA9244E5616B}" srcId="{A5033E8B-2C77-4B62-AE31-DA41C746FA8D}" destId="{C64E10EB-64B2-4AF9-B5E2-5B97370819FE}" srcOrd="0" destOrd="0" parTransId="{F9F99993-0951-4A98-8275-B3847E9F0BB1}" sibTransId="{8AC3BA65-50CD-4248-8DF1-5012E1BE81E4}"/>
    <dgm:cxn modelId="{A23C441D-DC42-4EA4-96F5-DB81CAAA6AEF}" type="presOf" srcId="{C64E10EB-64B2-4AF9-B5E2-5B97370819FE}" destId="{BE5C6CE0-F588-4CE9-8E1E-BA5461F8E93D}" srcOrd="1" destOrd="0" presId="urn:microsoft.com/office/officeart/2005/8/layout/chart3"/>
    <dgm:cxn modelId="{BD43A2DC-893C-4F77-92D6-7981CB32F22B}" type="presParOf" srcId="{19FB33E1-D7FC-419F-8A90-C7FB68A8BFB2}" destId="{8877F557-E36D-447E-A447-CE3D206CD68B}" srcOrd="0" destOrd="0" presId="urn:microsoft.com/office/officeart/2005/8/layout/chart3"/>
    <dgm:cxn modelId="{CE83F626-A38B-469B-A676-9F29B789C3A9}" type="presParOf" srcId="{19FB33E1-D7FC-419F-8A90-C7FB68A8BFB2}" destId="{BE5C6CE0-F588-4CE9-8E1E-BA5461F8E93D}" srcOrd="1" destOrd="0" presId="urn:microsoft.com/office/officeart/2005/8/layout/chart3"/>
    <dgm:cxn modelId="{C64112D1-5C7D-4DC0-8605-58DBC86492D7}" type="presParOf" srcId="{19FB33E1-D7FC-419F-8A90-C7FB68A8BFB2}" destId="{73A8AC21-AE19-4708-88EB-2C90F028F30A}" srcOrd="2" destOrd="0" presId="urn:microsoft.com/office/officeart/2005/8/layout/chart3"/>
    <dgm:cxn modelId="{DE79C2B2-CCDB-4360-8BC7-126CA5A07C9D}" type="presParOf" srcId="{19FB33E1-D7FC-419F-8A90-C7FB68A8BFB2}" destId="{8890F774-7143-4E61-9DD8-D7BABA72C1E2}" srcOrd="3" destOrd="0" presId="urn:microsoft.com/office/officeart/2005/8/layout/chart3"/>
    <dgm:cxn modelId="{89D4DD51-FDEC-4B62-90A0-91F13B5E5630}" type="presParOf" srcId="{19FB33E1-D7FC-419F-8A90-C7FB68A8BFB2}" destId="{776B43CE-595A-48DB-B90F-9598113C19AC}" srcOrd="4" destOrd="0" presId="urn:microsoft.com/office/officeart/2005/8/layout/chart3"/>
    <dgm:cxn modelId="{C132E334-09A2-4973-BA29-8E2BD6AFB293}" type="presParOf" srcId="{19FB33E1-D7FC-419F-8A90-C7FB68A8BFB2}" destId="{796CFB4C-33E6-4090-868B-AD6AA2A62458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F5C6E97-0D19-4412-86FE-789650D068EC}" type="doc">
      <dgm:prSet loTypeId="urn:microsoft.com/office/officeart/2005/8/layout/equation1" loCatId="process" qsTypeId="urn:microsoft.com/office/officeart/2005/8/quickstyle/3d3" qsCatId="3D" csTypeId="urn:microsoft.com/office/officeart/2005/8/colors/colorful1#1" csCatId="colorful" phldr="1"/>
      <dgm:spPr/>
    </dgm:pt>
    <dgm:pt modelId="{1E228244-68BD-454F-AF5B-6ED3C28A502A}">
      <dgm:prSet phldrT="[Текст]" custT="1"/>
      <dgm:spPr/>
      <dgm:t>
        <a:bodyPr/>
        <a:lstStyle/>
        <a:p>
          <a:r>
            <a:rPr lang="ru-RU" sz="3200" dirty="0" smtClean="0"/>
            <a:t>Важнейшие  направления  деятельности  СППС</a:t>
          </a:r>
          <a:endParaRPr lang="ru-RU" sz="3200" dirty="0"/>
        </a:p>
      </dgm:t>
    </dgm:pt>
    <dgm:pt modelId="{77E9DA37-F1DF-4E44-9ECE-26E3BFDCB6A4}" type="parTrans" cxnId="{4EF6EC82-238E-4533-8945-8ECC20AF905C}">
      <dgm:prSet/>
      <dgm:spPr/>
      <dgm:t>
        <a:bodyPr/>
        <a:lstStyle/>
        <a:p>
          <a:endParaRPr lang="ru-RU" sz="2800"/>
        </a:p>
      </dgm:t>
    </dgm:pt>
    <dgm:pt modelId="{97708713-ABBE-40FB-94B7-9403685B160E}" type="sibTrans" cxnId="{4EF6EC82-238E-4533-8945-8ECC20AF905C}">
      <dgm:prSet/>
      <dgm:spPr/>
      <dgm:t>
        <a:bodyPr/>
        <a:lstStyle/>
        <a:p>
          <a:endParaRPr lang="ru-RU" sz="2800"/>
        </a:p>
      </dgm:t>
    </dgm:pt>
    <dgm:pt modelId="{E1829563-3C3E-499F-A6CF-83A205631152}" type="pres">
      <dgm:prSet presAssocID="{7F5C6E97-0D19-4412-86FE-789650D068EC}" presName="linearFlow" presStyleCnt="0">
        <dgm:presLayoutVars>
          <dgm:dir/>
          <dgm:resizeHandles val="exact"/>
        </dgm:presLayoutVars>
      </dgm:prSet>
      <dgm:spPr/>
    </dgm:pt>
    <dgm:pt modelId="{B81680FE-92FB-45E7-B756-084444359CD5}" type="pres">
      <dgm:prSet presAssocID="{1E228244-68BD-454F-AF5B-6ED3C28A502A}" presName="node" presStyleLbl="node1" presStyleIdx="0" presStyleCnt="1" custScaleX="1153446" custScaleY="555657" custLinFactNeighborX="-178" custLinFactNeighborY="-63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73F243-D98D-49D5-ADD4-CBFCA1187C1F}" type="presOf" srcId="{1E228244-68BD-454F-AF5B-6ED3C28A502A}" destId="{B81680FE-92FB-45E7-B756-084444359CD5}" srcOrd="0" destOrd="0" presId="urn:microsoft.com/office/officeart/2005/8/layout/equation1"/>
    <dgm:cxn modelId="{F22EF2AD-BC04-4D40-B77E-6D8AC54E1CCB}" type="presOf" srcId="{7F5C6E97-0D19-4412-86FE-789650D068EC}" destId="{E1829563-3C3E-499F-A6CF-83A205631152}" srcOrd="0" destOrd="0" presId="urn:microsoft.com/office/officeart/2005/8/layout/equation1"/>
    <dgm:cxn modelId="{4EF6EC82-238E-4533-8945-8ECC20AF905C}" srcId="{7F5C6E97-0D19-4412-86FE-789650D068EC}" destId="{1E228244-68BD-454F-AF5B-6ED3C28A502A}" srcOrd="0" destOrd="0" parTransId="{77E9DA37-F1DF-4E44-9ECE-26E3BFDCB6A4}" sibTransId="{97708713-ABBE-40FB-94B7-9403685B160E}"/>
    <dgm:cxn modelId="{F6C0B0DD-A482-4CEF-B1FA-B9BA9A68163E}" type="presParOf" srcId="{E1829563-3C3E-499F-A6CF-83A205631152}" destId="{B81680FE-92FB-45E7-B756-084444359CD5}" srcOrd="0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E7E98B-F5B4-4AD5-9B4D-3094A9524232}">
      <dsp:nvSpPr>
        <dsp:cNvPr id="0" name=""/>
        <dsp:cNvSpPr/>
      </dsp:nvSpPr>
      <dsp:spPr>
        <a:xfrm>
          <a:off x="3966134" y="1415232"/>
          <a:ext cx="2628600" cy="477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321"/>
              </a:lnTo>
              <a:lnTo>
                <a:pt x="2628600" y="364321"/>
              </a:lnTo>
              <a:lnTo>
                <a:pt x="2628600" y="47739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745C28-BE58-4699-AB7E-873E4BDC8E46}">
      <dsp:nvSpPr>
        <dsp:cNvPr id="0" name=""/>
        <dsp:cNvSpPr/>
      </dsp:nvSpPr>
      <dsp:spPr>
        <a:xfrm>
          <a:off x="3505266" y="1415232"/>
          <a:ext cx="460868" cy="761532"/>
        </a:xfrm>
        <a:custGeom>
          <a:avLst/>
          <a:gdLst/>
          <a:ahLst/>
          <a:cxnLst/>
          <a:rect l="0" t="0" r="0" b="0"/>
          <a:pathLst>
            <a:path>
              <a:moveTo>
                <a:pt x="460868" y="0"/>
              </a:moveTo>
              <a:lnTo>
                <a:pt x="460868" y="648456"/>
              </a:lnTo>
              <a:lnTo>
                <a:pt x="0" y="648456"/>
              </a:lnTo>
              <a:lnTo>
                <a:pt x="0" y="76153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BFBE36-6ADE-4A5A-9237-E22DABF09950}">
      <dsp:nvSpPr>
        <dsp:cNvPr id="0" name=""/>
        <dsp:cNvSpPr/>
      </dsp:nvSpPr>
      <dsp:spPr>
        <a:xfrm>
          <a:off x="839685" y="1415232"/>
          <a:ext cx="3126449" cy="1142125"/>
        </a:xfrm>
        <a:custGeom>
          <a:avLst/>
          <a:gdLst/>
          <a:ahLst/>
          <a:cxnLst/>
          <a:rect l="0" t="0" r="0" b="0"/>
          <a:pathLst>
            <a:path>
              <a:moveTo>
                <a:pt x="3126449" y="0"/>
              </a:moveTo>
              <a:lnTo>
                <a:pt x="3126449" y="1029049"/>
              </a:lnTo>
              <a:lnTo>
                <a:pt x="0" y="1029049"/>
              </a:lnTo>
              <a:lnTo>
                <a:pt x="0" y="11421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8E98C5-3C13-4320-B9C4-6E2F0EB87A95}">
      <dsp:nvSpPr>
        <dsp:cNvPr id="0" name=""/>
        <dsp:cNvSpPr/>
      </dsp:nvSpPr>
      <dsp:spPr>
        <a:xfrm>
          <a:off x="722724" y="-122401"/>
          <a:ext cx="6486820" cy="1537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E5A078-F454-4A35-98AF-111FEBBADE28}">
      <dsp:nvSpPr>
        <dsp:cNvPr id="0" name=""/>
        <dsp:cNvSpPr/>
      </dsp:nvSpPr>
      <dsp:spPr>
        <a:xfrm>
          <a:off x="858348" y="6441"/>
          <a:ext cx="6486820" cy="1537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Нормативно-правовая  база  Республики  Беларусь,  регулирующей  деятельность </a:t>
          </a:r>
          <a:br>
            <a:rPr lang="ru-RU" sz="2400" b="1" kern="1200" dirty="0" smtClean="0"/>
          </a:br>
          <a:r>
            <a:rPr lang="ru-RU" sz="2400" b="1" kern="1200" dirty="0" smtClean="0"/>
            <a:t>специалистов  социально-педагогической  и  психологической  службы (СППС) и классных руководителей:</a:t>
          </a:r>
          <a:endParaRPr lang="ru-RU" sz="2400" b="1" kern="1200" dirty="0"/>
        </a:p>
      </dsp:txBody>
      <dsp:txXfrm>
        <a:off x="903384" y="51477"/>
        <a:ext cx="6396748" cy="1447562"/>
      </dsp:txXfrm>
    </dsp:sp>
    <dsp:sp modelId="{77C31018-8C01-4DE4-94FD-620B69929BDB}">
      <dsp:nvSpPr>
        <dsp:cNvPr id="0" name=""/>
        <dsp:cNvSpPr/>
      </dsp:nvSpPr>
      <dsp:spPr>
        <a:xfrm>
          <a:off x="-135624" y="2557358"/>
          <a:ext cx="1950618" cy="3457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7E7E99-708B-4887-8F29-640184E2638F}">
      <dsp:nvSpPr>
        <dsp:cNvPr id="0" name=""/>
        <dsp:cNvSpPr/>
      </dsp:nvSpPr>
      <dsp:spPr>
        <a:xfrm>
          <a:off x="0" y="2686201"/>
          <a:ext cx="1950618" cy="3457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Кодекс об  образовании Республики  Беларусь </a:t>
          </a:r>
          <a:endParaRPr lang="ru-RU" sz="2000" b="1" kern="1200" dirty="0"/>
        </a:p>
      </dsp:txBody>
      <dsp:txXfrm>
        <a:off x="57132" y="2743333"/>
        <a:ext cx="1836354" cy="3343202"/>
      </dsp:txXfrm>
    </dsp:sp>
    <dsp:sp modelId="{B756415B-22D4-4F2F-83C5-6FFBB9CF5232}">
      <dsp:nvSpPr>
        <dsp:cNvPr id="0" name=""/>
        <dsp:cNvSpPr/>
      </dsp:nvSpPr>
      <dsp:spPr>
        <a:xfrm>
          <a:off x="2304118" y="2176765"/>
          <a:ext cx="2402295" cy="3838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0529D2-D5B3-4131-B900-180F2A4DC778}">
      <dsp:nvSpPr>
        <dsp:cNvPr id="0" name=""/>
        <dsp:cNvSpPr/>
      </dsp:nvSpPr>
      <dsp:spPr>
        <a:xfrm>
          <a:off x="2439742" y="2305608"/>
          <a:ext cx="2402295" cy="3838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/>
            <a:t>Постановление  министерства  образования Республики Беларусь от 25 июля 2011 г.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/>
            <a:t>№ 116</a:t>
          </a:r>
          <a:br>
            <a:rPr lang="ru-RU" sz="1800" b="1" kern="1200" dirty="0" smtClean="0"/>
          </a:br>
          <a:r>
            <a:rPr lang="ru-RU" sz="1800" b="1" kern="1200" dirty="0" smtClean="0"/>
            <a:t> </a:t>
          </a:r>
          <a:r>
            <a:rPr lang="ru-RU" sz="1800" kern="1200" dirty="0" smtClean="0"/>
            <a:t>«Об утверждении Положения о  социально-педагогической  и  психологической  службе  учреждения образования…»</a:t>
          </a:r>
          <a:endParaRPr lang="ru-RU" sz="1800" kern="1200" dirty="0"/>
        </a:p>
      </dsp:txBody>
      <dsp:txXfrm>
        <a:off x="2510103" y="2375969"/>
        <a:ext cx="2261573" cy="3697337"/>
      </dsp:txXfrm>
    </dsp:sp>
    <dsp:sp modelId="{38C3BEC3-1D1C-42E7-8533-80ADC5FC17FE}">
      <dsp:nvSpPr>
        <dsp:cNvPr id="0" name=""/>
        <dsp:cNvSpPr/>
      </dsp:nvSpPr>
      <dsp:spPr>
        <a:xfrm>
          <a:off x="5007909" y="1892631"/>
          <a:ext cx="3173651" cy="4122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D70766-D3C0-400A-A406-8FAC7F0999D6}">
      <dsp:nvSpPr>
        <dsp:cNvPr id="0" name=""/>
        <dsp:cNvSpPr/>
      </dsp:nvSpPr>
      <dsp:spPr>
        <a:xfrm>
          <a:off x="5143533" y="2021474"/>
          <a:ext cx="3173651" cy="41221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/>
            <a:t>«Об организации классного руководства в учреждениях общего среднего образования»</a:t>
          </a:r>
          <a:r>
            <a:rPr lang="ru-RU" sz="1800" b="1" kern="1200" dirty="0" smtClean="0"/>
            <a:t> (приложение3 к инструктивно-методическому письму «Особенности организации воспитательной, идеологической и социальной работы в учреждениях общего среднего образования в 2019/2020 учебном году» </a:t>
          </a:r>
          <a:endParaRPr lang="ru-RU" sz="1800" kern="1200" dirty="0"/>
        </a:p>
      </dsp:txBody>
      <dsp:txXfrm>
        <a:off x="5236486" y="2114427"/>
        <a:ext cx="2987745" cy="39362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F56E2-9E4F-466B-BDA7-20FD8081F138}">
      <dsp:nvSpPr>
        <dsp:cNvPr id="0" name=""/>
        <dsp:cNvSpPr/>
      </dsp:nvSpPr>
      <dsp:spPr>
        <a:xfrm>
          <a:off x="3103651" y="3044049"/>
          <a:ext cx="2150942" cy="21509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 ступень</a:t>
          </a:r>
          <a:endParaRPr lang="ru-RU" sz="3200" kern="1200" dirty="0"/>
        </a:p>
      </dsp:txBody>
      <dsp:txXfrm>
        <a:off x="3418649" y="3359047"/>
        <a:ext cx="1520946" cy="1520946"/>
      </dsp:txXfrm>
    </dsp:sp>
    <dsp:sp modelId="{E162838C-B94E-45D7-88B9-D69438D7C105}">
      <dsp:nvSpPr>
        <dsp:cNvPr id="0" name=""/>
        <dsp:cNvSpPr/>
      </dsp:nvSpPr>
      <dsp:spPr>
        <a:xfrm rot="10800000">
          <a:off x="1022337" y="3813011"/>
          <a:ext cx="1966842" cy="61301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4C1172-AAB5-4BD2-9EDB-0396806FB300}">
      <dsp:nvSpPr>
        <dsp:cNvPr id="0" name=""/>
        <dsp:cNvSpPr/>
      </dsp:nvSpPr>
      <dsp:spPr>
        <a:xfrm>
          <a:off x="639" y="3302162"/>
          <a:ext cx="2043395" cy="163471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определение  готовности  к  обучению</a:t>
          </a:r>
          <a:endParaRPr lang="ru-RU" sz="2400" kern="1200" dirty="0"/>
        </a:p>
      </dsp:txBody>
      <dsp:txXfrm>
        <a:off x="48518" y="3350041"/>
        <a:ext cx="1947637" cy="1538958"/>
      </dsp:txXfrm>
    </dsp:sp>
    <dsp:sp modelId="{A29211C3-61F3-4E39-98A8-0F254E03B12D}">
      <dsp:nvSpPr>
        <dsp:cNvPr id="0" name=""/>
        <dsp:cNvSpPr/>
      </dsp:nvSpPr>
      <dsp:spPr>
        <a:xfrm rot="13393987">
          <a:off x="1437463" y="2250619"/>
          <a:ext cx="2159613" cy="61301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1EBEEA-B673-4F56-9BC6-14C101A7CB87}">
      <dsp:nvSpPr>
        <dsp:cNvPr id="0" name=""/>
        <dsp:cNvSpPr/>
      </dsp:nvSpPr>
      <dsp:spPr>
        <a:xfrm>
          <a:off x="428623" y="1000136"/>
          <a:ext cx="2603857" cy="1634716"/>
        </a:xfrm>
        <a:prstGeom prst="roundRect">
          <a:avLst>
            <a:gd name="adj" fmla="val 1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содействие  в  адаптации</a:t>
          </a:r>
          <a:endParaRPr lang="ru-RU" sz="2400" kern="1200" dirty="0"/>
        </a:p>
      </dsp:txBody>
      <dsp:txXfrm>
        <a:off x="476502" y="1048015"/>
        <a:ext cx="2508099" cy="1538958"/>
      </dsp:txXfrm>
    </dsp:sp>
    <dsp:sp modelId="{981B455F-A181-41C2-9F4B-327A6E823B3E}">
      <dsp:nvSpPr>
        <dsp:cNvPr id="0" name=""/>
        <dsp:cNvSpPr/>
      </dsp:nvSpPr>
      <dsp:spPr>
        <a:xfrm rot="16200000">
          <a:off x="3195701" y="1639646"/>
          <a:ext cx="1966842" cy="61301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2DEC39-F03C-497B-8F08-73C862A51FE5}">
      <dsp:nvSpPr>
        <dsp:cNvPr id="0" name=""/>
        <dsp:cNvSpPr/>
      </dsp:nvSpPr>
      <dsp:spPr>
        <a:xfrm>
          <a:off x="2928953" y="145377"/>
          <a:ext cx="2500339" cy="1634716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предупреждение  отклонений  в  развитии  и  поведении</a:t>
          </a:r>
          <a:endParaRPr lang="ru-RU" sz="2400" kern="1200" dirty="0"/>
        </a:p>
      </dsp:txBody>
      <dsp:txXfrm>
        <a:off x="2976832" y="193256"/>
        <a:ext cx="2404581" cy="1538958"/>
      </dsp:txXfrm>
    </dsp:sp>
    <dsp:sp modelId="{0D020880-43FC-43A1-B1D3-439FD94771DD}">
      <dsp:nvSpPr>
        <dsp:cNvPr id="0" name=""/>
        <dsp:cNvSpPr/>
      </dsp:nvSpPr>
      <dsp:spPr>
        <a:xfrm rot="19033747">
          <a:off x="4780198" y="2291295"/>
          <a:ext cx="2087809" cy="61301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A95DF0-AEEA-4D10-BD3D-A99EC43E5006}">
      <dsp:nvSpPr>
        <dsp:cNvPr id="0" name=""/>
        <dsp:cNvSpPr/>
      </dsp:nvSpPr>
      <dsp:spPr>
        <a:xfrm>
          <a:off x="5214967" y="1071563"/>
          <a:ext cx="2750879" cy="1634716"/>
        </a:xfrm>
        <a:prstGeom prst="roundRect">
          <a:avLst>
            <a:gd name="adj" fmla="val 1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развитие самостоятельности и самоорганизации</a:t>
          </a:r>
          <a:endParaRPr lang="ru-RU" sz="2400" kern="1200" dirty="0"/>
        </a:p>
      </dsp:txBody>
      <dsp:txXfrm>
        <a:off x="5262846" y="1119442"/>
        <a:ext cx="2655121" cy="1538958"/>
      </dsp:txXfrm>
    </dsp:sp>
    <dsp:sp modelId="{9121D97E-426E-4814-9ED6-1C8975302D77}">
      <dsp:nvSpPr>
        <dsp:cNvPr id="0" name=""/>
        <dsp:cNvSpPr/>
      </dsp:nvSpPr>
      <dsp:spPr>
        <a:xfrm>
          <a:off x="5369066" y="3813011"/>
          <a:ext cx="1966842" cy="61301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B8021D-296A-4A51-B3AB-9C44CC3800CF}">
      <dsp:nvSpPr>
        <dsp:cNvPr id="0" name=""/>
        <dsp:cNvSpPr/>
      </dsp:nvSpPr>
      <dsp:spPr>
        <a:xfrm>
          <a:off x="6314210" y="3302162"/>
          <a:ext cx="2043395" cy="1634716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содействие развитию способностей и склонностей</a:t>
          </a:r>
          <a:endParaRPr lang="ru-RU" sz="2400" kern="1200" dirty="0"/>
        </a:p>
      </dsp:txBody>
      <dsp:txXfrm>
        <a:off x="6362089" y="3350041"/>
        <a:ext cx="1947637" cy="15389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F56E2-9E4F-466B-BDA7-20FD8081F138}">
      <dsp:nvSpPr>
        <dsp:cNvPr id="0" name=""/>
        <dsp:cNvSpPr/>
      </dsp:nvSpPr>
      <dsp:spPr>
        <a:xfrm>
          <a:off x="3184395" y="3132398"/>
          <a:ext cx="2071604" cy="207160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 ступень</a:t>
          </a:r>
          <a:endParaRPr lang="ru-RU" sz="3200" b="1" kern="1200" dirty="0"/>
        </a:p>
      </dsp:txBody>
      <dsp:txXfrm>
        <a:off x="3487774" y="3435777"/>
        <a:ext cx="1464846" cy="1464846"/>
      </dsp:txXfrm>
    </dsp:sp>
    <dsp:sp modelId="{E162838C-B94E-45D7-88B9-D69438D7C105}">
      <dsp:nvSpPr>
        <dsp:cNvPr id="0" name=""/>
        <dsp:cNvSpPr/>
      </dsp:nvSpPr>
      <dsp:spPr>
        <a:xfrm rot="10818514">
          <a:off x="1201469" y="3861785"/>
          <a:ext cx="1873893" cy="59040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4C1172-AAB5-4BD2-9EDB-0396806FB300}">
      <dsp:nvSpPr>
        <dsp:cNvPr id="0" name=""/>
        <dsp:cNvSpPr/>
      </dsp:nvSpPr>
      <dsp:spPr>
        <a:xfrm>
          <a:off x="-8" y="3571893"/>
          <a:ext cx="2402984" cy="116009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обеспечение  адаптации  при  переходе  в среднее  звено  школы</a:t>
          </a:r>
          <a:endParaRPr lang="ru-RU" sz="1800" b="1" kern="1200" dirty="0"/>
        </a:p>
      </dsp:txBody>
      <dsp:txXfrm>
        <a:off x="33970" y="3605871"/>
        <a:ext cx="2335028" cy="1092142"/>
      </dsp:txXfrm>
    </dsp:sp>
    <dsp:sp modelId="{07681534-35ED-45E7-AD3E-45C83AC6CA01}">
      <dsp:nvSpPr>
        <dsp:cNvPr id="0" name=""/>
        <dsp:cNvSpPr/>
      </dsp:nvSpPr>
      <dsp:spPr>
        <a:xfrm rot="12615089">
          <a:off x="1208606" y="2860413"/>
          <a:ext cx="2133641" cy="59040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93BCC6-4CDA-4FF2-B66D-E09025C88C90}">
      <dsp:nvSpPr>
        <dsp:cNvPr id="0" name=""/>
        <dsp:cNvSpPr/>
      </dsp:nvSpPr>
      <dsp:spPr>
        <a:xfrm>
          <a:off x="-357153" y="1928835"/>
          <a:ext cx="3464488" cy="1160098"/>
        </a:xfrm>
        <a:prstGeom prst="roundRect">
          <a:avLst>
            <a:gd name="adj" fmla="val 10000"/>
          </a:avLst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 поддержка  учащихся  в  решении  задач  личностного и  профессионального  самоопределения  и саморазвития</a:t>
          </a:r>
          <a:endParaRPr lang="ru-RU" sz="1800" b="1" kern="1200" dirty="0"/>
        </a:p>
      </dsp:txBody>
      <dsp:txXfrm>
        <a:off x="-323175" y="1962813"/>
        <a:ext cx="3396532" cy="1092142"/>
      </dsp:txXfrm>
    </dsp:sp>
    <dsp:sp modelId="{E204D0B3-F7B5-4CD3-B90F-DD1C2C8B672F}">
      <dsp:nvSpPr>
        <dsp:cNvPr id="0" name=""/>
        <dsp:cNvSpPr/>
      </dsp:nvSpPr>
      <dsp:spPr>
        <a:xfrm rot="13876848">
          <a:off x="1122438" y="1584967"/>
          <a:ext cx="3247527" cy="59040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76C9EC-1189-480F-9A21-D7F66EBC3EA5}">
      <dsp:nvSpPr>
        <dsp:cNvPr id="0" name=""/>
        <dsp:cNvSpPr/>
      </dsp:nvSpPr>
      <dsp:spPr>
        <a:xfrm>
          <a:off x="248457" y="71424"/>
          <a:ext cx="2348546" cy="1214727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 помощь  в  выборе  профиля  обучения</a:t>
          </a:r>
          <a:endParaRPr lang="ru-RU" sz="1800" b="1" kern="1200" dirty="0"/>
        </a:p>
      </dsp:txBody>
      <dsp:txXfrm>
        <a:off x="284035" y="107002"/>
        <a:ext cx="2277390" cy="1143571"/>
      </dsp:txXfrm>
    </dsp:sp>
    <dsp:sp modelId="{F0150D07-C57D-4686-BBAC-79BDF7B8F6BD}">
      <dsp:nvSpPr>
        <dsp:cNvPr id="0" name=""/>
        <dsp:cNvSpPr/>
      </dsp:nvSpPr>
      <dsp:spPr>
        <a:xfrm rot="16130170">
          <a:off x="2999997" y="1528615"/>
          <a:ext cx="2345145" cy="59040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130C22-C62C-4945-813F-EE2D1D49B236}">
      <dsp:nvSpPr>
        <dsp:cNvPr id="0" name=""/>
        <dsp:cNvSpPr/>
      </dsp:nvSpPr>
      <dsp:spPr>
        <a:xfrm>
          <a:off x="2891664" y="71439"/>
          <a:ext cx="2514179" cy="1160098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помощь в формировании жизненных навыков</a:t>
          </a:r>
          <a:endParaRPr lang="ru-RU" sz="1800" b="1" kern="1200" dirty="0"/>
        </a:p>
      </dsp:txBody>
      <dsp:txXfrm>
        <a:off x="2925642" y="105417"/>
        <a:ext cx="2446223" cy="1092142"/>
      </dsp:txXfrm>
    </dsp:sp>
    <dsp:sp modelId="{707C03DD-F6CD-41FB-B33A-BBF17238C9AF}">
      <dsp:nvSpPr>
        <dsp:cNvPr id="0" name=""/>
        <dsp:cNvSpPr/>
      </dsp:nvSpPr>
      <dsp:spPr>
        <a:xfrm rot="18444420">
          <a:off x="4333726" y="1629161"/>
          <a:ext cx="3204894" cy="59040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B2C2A0-AB98-469C-8522-945E333834FD}">
      <dsp:nvSpPr>
        <dsp:cNvPr id="0" name=""/>
        <dsp:cNvSpPr/>
      </dsp:nvSpPr>
      <dsp:spPr>
        <a:xfrm>
          <a:off x="5534878" y="71427"/>
          <a:ext cx="2749476" cy="1160098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помощь в построении конструктивных отношений с родителями и сверстниками</a:t>
          </a:r>
          <a:endParaRPr lang="ru-RU" sz="1800" b="1" kern="1200" dirty="0"/>
        </a:p>
      </dsp:txBody>
      <dsp:txXfrm>
        <a:off x="5568856" y="105405"/>
        <a:ext cx="2681520" cy="1092142"/>
      </dsp:txXfrm>
    </dsp:sp>
    <dsp:sp modelId="{2663C879-07E7-480A-82CA-2FF3CC247F92}">
      <dsp:nvSpPr>
        <dsp:cNvPr id="0" name=""/>
        <dsp:cNvSpPr/>
      </dsp:nvSpPr>
      <dsp:spPr>
        <a:xfrm rot="19558404">
          <a:off x="4996969" y="2610777"/>
          <a:ext cx="2185343" cy="59040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79F5C0-E25D-4BF5-9C54-9C11503D1737}">
      <dsp:nvSpPr>
        <dsp:cNvPr id="0" name=""/>
        <dsp:cNvSpPr/>
      </dsp:nvSpPr>
      <dsp:spPr>
        <a:xfrm>
          <a:off x="5572174" y="1714497"/>
          <a:ext cx="2846098" cy="1160098"/>
        </a:xfrm>
        <a:prstGeom prst="roundRect">
          <a:avLst>
            <a:gd name="adj" fmla="val 10000"/>
          </a:avLst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 профилактика  асоциального  поведения  и  вредных  привычек</a:t>
          </a:r>
          <a:endParaRPr lang="ru-RU" sz="1800" b="1" kern="1200" dirty="0"/>
        </a:p>
      </dsp:txBody>
      <dsp:txXfrm>
        <a:off x="5606152" y="1748475"/>
        <a:ext cx="2778142" cy="1092142"/>
      </dsp:txXfrm>
    </dsp:sp>
    <dsp:sp modelId="{6D96F84F-3F1E-433E-BB23-F2F91C804105}">
      <dsp:nvSpPr>
        <dsp:cNvPr id="0" name=""/>
        <dsp:cNvSpPr/>
      </dsp:nvSpPr>
      <dsp:spPr>
        <a:xfrm rot="21581177">
          <a:off x="5362256" y="3861743"/>
          <a:ext cx="1826204" cy="59040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B87AC7-D930-409B-961B-80406FF6250D}">
      <dsp:nvSpPr>
        <dsp:cNvPr id="0" name=""/>
        <dsp:cNvSpPr/>
      </dsp:nvSpPr>
      <dsp:spPr>
        <a:xfrm>
          <a:off x="6000802" y="3571898"/>
          <a:ext cx="2375287" cy="1160098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поддержка  талантливых  школьников</a:t>
          </a:r>
          <a:endParaRPr lang="ru-RU" sz="1800" b="1" kern="1200" dirty="0"/>
        </a:p>
      </dsp:txBody>
      <dsp:txXfrm>
        <a:off x="6034780" y="3605876"/>
        <a:ext cx="2307331" cy="10921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F56E2-9E4F-466B-BDA7-20FD8081F138}">
      <dsp:nvSpPr>
        <dsp:cNvPr id="0" name=""/>
        <dsp:cNvSpPr/>
      </dsp:nvSpPr>
      <dsp:spPr>
        <a:xfrm>
          <a:off x="3357559" y="3000365"/>
          <a:ext cx="2256726" cy="225672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3 ступень</a:t>
          </a:r>
          <a:endParaRPr lang="ru-RU" sz="3200" b="1" kern="1200" dirty="0"/>
        </a:p>
      </dsp:txBody>
      <dsp:txXfrm>
        <a:off x="3688049" y="3330855"/>
        <a:ext cx="1595746" cy="1595746"/>
      </dsp:txXfrm>
    </dsp:sp>
    <dsp:sp modelId="{707C03DD-F6CD-41FB-B33A-BBF17238C9AF}">
      <dsp:nvSpPr>
        <dsp:cNvPr id="0" name=""/>
        <dsp:cNvSpPr/>
      </dsp:nvSpPr>
      <dsp:spPr>
        <a:xfrm rot="12751671">
          <a:off x="1337690" y="2656285"/>
          <a:ext cx="2360235" cy="64316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B2C2A0-AB98-469C-8522-945E333834FD}">
      <dsp:nvSpPr>
        <dsp:cNvPr id="0" name=""/>
        <dsp:cNvSpPr/>
      </dsp:nvSpPr>
      <dsp:spPr>
        <a:xfrm>
          <a:off x="52853" y="1322064"/>
          <a:ext cx="2751811" cy="17138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оказание  помощи  в  профильной  ориентации  и  профессиональном самоопределении</a:t>
          </a:r>
          <a:endParaRPr lang="ru-RU" sz="1800" b="1" kern="1200" dirty="0"/>
        </a:p>
      </dsp:txBody>
      <dsp:txXfrm>
        <a:off x="103051" y="1372262"/>
        <a:ext cx="2651415" cy="1613498"/>
      </dsp:txXfrm>
    </dsp:sp>
    <dsp:sp modelId="{1764E752-EC9B-44FE-A600-41341A170DF4}">
      <dsp:nvSpPr>
        <dsp:cNvPr id="0" name=""/>
        <dsp:cNvSpPr/>
      </dsp:nvSpPr>
      <dsp:spPr>
        <a:xfrm rot="19204879">
          <a:off x="5174190" y="2534418"/>
          <a:ext cx="2121037" cy="64316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D44B6B-D8A4-4001-9E1A-614E17EF373A}">
      <dsp:nvSpPr>
        <dsp:cNvPr id="0" name=""/>
        <dsp:cNvSpPr/>
      </dsp:nvSpPr>
      <dsp:spPr>
        <a:xfrm>
          <a:off x="5787250" y="1035691"/>
          <a:ext cx="2570995" cy="1857363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 поддержка в решении проблем самопознания</a:t>
          </a:r>
          <a:endParaRPr lang="ru-RU" sz="1800" b="1" kern="1200" dirty="0"/>
        </a:p>
      </dsp:txBody>
      <dsp:txXfrm>
        <a:off x="5841650" y="1090091"/>
        <a:ext cx="2462195" cy="1748563"/>
      </dsp:txXfrm>
    </dsp:sp>
    <dsp:sp modelId="{3E0F6AC4-FB7F-40EC-8C32-4B7558DED443}">
      <dsp:nvSpPr>
        <dsp:cNvPr id="0" name=""/>
        <dsp:cNvSpPr/>
      </dsp:nvSpPr>
      <dsp:spPr>
        <a:xfrm rot="16061933">
          <a:off x="3416748" y="1586563"/>
          <a:ext cx="1959886" cy="64316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45CA7E-F81B-4BBA-81FB-34B6B3B6CE00}">
      <dsp:nvSpPr>
        <dsp:cNvPr id="0" name=""/>
        <dsp:cNvSpPr/>
      </dsp:nvSpPr>
      <dsp:spPr>
        <a:xfrm>
          <a:off x="2643198" y="71438"/>
          <a:ext cx="3428294" cy="1715112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поддержка в достижении личной идентичности, развитии психосоциальной компетентности</a:t>
          </a:r>
          <a:endParaRPr lang="ru-RU" sz="1800" b="1" kern="1200" dirty="0"/>
        </a:p>
      </dsp:txBody>
      <dsp:txXfrm>
        <a:off x="2693432" y="121672"/>
        <a:ext cx="3327826" cy="16146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77F557-E36D-447E-A447-CE3D206CD68B}">
      <dsp:nvSpPr>
        <dsp:cNvPr id="0" name=""/>
        <dsp:cNvSpPr/>
      </dsp:nvSpPr>
      <dsp:spPr>
        <a:xfrm>
          <a:off x="1269871" y="90022"/>
          <a:ext cx="6572593" cy="6063637"/>
        </a:xfrm>
        <a:prstGeom prst="pie">
          <a:avLst>
            <a:gd name="adj1" fmla="val 16200000"/>
            <a:gd name="adj2" fmla="val 18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Социально-педагогическая  и  психологическая  помощь  может оказываться индивидуально или в составе группы.</a:t>
          </a:r>
          <a:endParaRPr lang="ru-RU" sz="1600" b="1" kern="1200" dirty="0"/>
        </a:p>
      </dsp:txBody>
      <dsp:txXfrm>
        <a:off x="4843327" y="1208907"/>
        <a:ext cx="2229986" cy="2021212"/>
      </dsp:txXfrm>
    </dsp:sp>
    <dsp:sp modelId="{73A8AC21-AE19-4708-88EB-2C90F028F30A}">
      <dsp:nvSpPr>
        <dsp:cNvPr id="0" name=""/>
        <dsp:cNvSpPr/>
      </dsp:nvSpPr>
      <dsp:spPr>
        <a:xfrm>
          <a:off x="855802" y="-92289"/>
          <a:ext cx="6831570" cy="6756874"/>
        </a:xfrm>
        <a:prstGeom prst="pie">
          <a:avLst>
            <a:gd name="adj1" fmla="val 1800000"/>
            <a:gd name="adj2" fmla="val 900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Объем,  формы,  продолжительность  социально-педагогической  и психологической  помощи  определяются  специалистами  СППС  учреждения образования с учетом возраста обучающихся, характера проблем, анализа и перспектив их решения.</a:t>
          </a:r>
          <a:endParaRPr lang="ru-RU" sz="1600" b="1" kern="1200" dirty="0"/>
        </a:p>
      </dsp:txBody>
      <dsp:txXfrm>
        <a:off x="2726351" y="4170976"/>
        <a:ext cx="3090472" cy="2091413"/>
      </dsp:txXfrm>
    </dsp:sp>
    <dsp:sp modelId="{776B43CE-595A-48DB-B90F-9598113C19AC}">
      <dsp:nvSpPr>
        <dsp:cNvPr id="0" name=""/>
        <dsp:cNvSpPr/>
      </dsp:nvSpPr>
      <dsp:spPr>
        <a:xfrm>
          <a:off x="801533" y="90032"/>
          <a:ext cx="6940107" cy="6392230"/>
        </a:xfrm>
        <a:prstGeom prst="pie">
          <a:avLst>
            <a:gd name="adj1" fmla="val 90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СППС  учреждения  образования  оказывает помощь несовершеннолетним обучающимся с согласия и во взаимодействии законными  представителями  обучающихся,  с учетом мнения самого несовершеннолетнего.</a:t>
          </a:r>
          <a:endParaRPr lang="ru-RU" sz="1600" b="1" kern="1200" dirty="0"/>
        </a:p>
      </dsp:txBody>
      <dsp:txXfrm>
        <a:off x="1545116" y="1345649"/>
        <a:ext cx="2354679" cy="21307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1680FE-92FB-45E7-B756-084444359CD5}">
      <dsp:nvSpPr>
        <dsp:cNvPr id="0" name=""/>
        <dsp:cNvSpPr/>
      </dsp:nvSpPr>
      <dsp:spPr>
        <a:xfrm>
          <a:off x="1158127" y="0"/>
          <a:ext cx="5040303" cy="242809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Важнейшие  направления  деятельности  СППС</a:t>
          </a:r>
          <a:endParaRPr lang="ru-RU" sz="3200" kern="1200" dirty="0"/>
        </a:p>
      </dsp:txBody>
      <dsp:txXfrm>
        <a:off x="1896262" y="355587"/>
        <a:ext cx="3564033" cy="17169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DB046-FB21-488D-BAB3-AD7CDE26E976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9A739-4FB7-4EF7-A4C5-3610BD8B6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639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BB0999"/>
            </a:gs>
            <a:gs pos="51000">
              <a:srgbClr val="4912B8"/>
            </a:gs>
            <a:gs pos="100000">
              <a:schemeClr val="accent1">
                <a:tint val="23500"/>
                <a:satMod val="160000"/>
              </a:schemeClr>
            </a:gs>
          </a:gsLst>
          <a:lin ang="6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301C8-746C-41D6-B2CC-126210834FEA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E58F2-6446-4A29-9705-2D5BEEB1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407196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ДЕЯТЕЛЬНОСТЬ ЗАМЕСТИТЕЛЯ ДИРЕКТОРА ПО ВОСПИТАЛЬНОЙ РАБОТЕ В ЧАСТИ КООРДИНАЦИИ СОВМЕСТНОЙ РАБОТЫ СППС И КЛАССНЫХ РУКОВОДИТЕЛЕЙ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13" descr="sm_fu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4429132"/>
            <a:ext cx="4155229" cy="21193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000100" y="0"/>
          <a:ext cx="7358114" cy="2428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0" y="2571744"/>
            <a:ext cx="385765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ПРОФИЛАКТИКА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5072066" y="2714620"/>
            <a:ext cx="3714776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ПРОСВЕЩЕНИЕ</a:t>
            </a:r>
            <a:endParaRPr lang="ru-RU" sz="2400" dirty="0"/>
          </a:p>
        </p:txBody>
      </p:sp>
      <p:sp>
        <p:nvSpPr>
          <p:cNvPr id="6" name="Стрелка вниз 5"/>
          <p:cNvSpPr/>
          <p:nvPr/>
        </p:nvSpPr>
        <p:spPr>
          <a:xfrm rot="1808996">
            <a:off x="2534417" y="2085702"/>
            <a:ext cx="500066" cy="59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848716">
            <a:off x="6256306" y="2156012"/>
            <a:ext cx="500066" cy="5922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357554" y="5572140"/>
            <a:ext cx="5357850" cy="1143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</a:t>
            </a:r>
          </a:p>
          <a:p>
            <a:pPr algn="ctr"/>
            <a:r>
              <a:rPr lang="ru-RU" dirty="0" smtClean="0"/>
              <a:t>правовой, психолого-педагогической осведомленности учащихся, родителей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428860" y="4143380"/>
            <a:ext cx="4714908" cy="1143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</a:t>
            </a:r>
          </a:p>
          <a:p>
            <a:pPr algn="ctr"/>
            <a:r>
              <a:rPr lang="ru-RU" dirty="0" smtClean="0"/>
              <a:t>социально-педагогической культуры педагогов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1567820">
            <a:off x="5124807" y="3715622"/>
            <a:ext cx="335467" cy="508328"/>
          </a:xfrm>
          <a:prstGeom prst="downArrow">
            <a:avLst>
              <a:gd name="adj1" fmla="val 50000"/>
              <a:gd name="adj2" fmla="val 580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567820">
            <a:off x="7129130" y="3994711"/>
            <a:ext cx="335467" cy="1633436"/>
          </a:xfrm>
          <a:prstGeom prst="downArrow">
            <a:avLst>
              <a:gd name="adj1" fmla="val 50000"/>
              <a:gd name="adj2" fmla="val 580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42973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4912B8"/>
                </a:solidFill>
                <a:latin typeface="Times New Roman" pitchFamily="18" charset="0"/>
                <a:cs typeface="Times New Roman" pitchFamily="18" charset="0"/>
              </a:rPr>
              <a:t>!!! СПСС школы и классные руководители осуществляют свою деятельность на основании годового плана идеологической, воспитательной и социальной работы школы.</a:t>
            </a:r>
            <a:endParaRPr lang="ru-RU" dirty="0">
              <a:solidFill>
                <a:srgbClr val="4912B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78581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Структура годового плана идеологической, воспитательной и социальной работы школы: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5625" t="18750" r="15234" b="30555"/>
          <a:stretch>
            <a:fillRect/>
          </a:stretch>
        </p:blipFill>
        <p:spPr bwMode="auto">
          <a:xfrm>
            <a:off x="142844" y="1428736"/>
            <a:ext cx="887262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85720" y="142852"/>
            <a:ext cx="5929354" cy="3429024"/>
          </a:xfrm>
          <a:prstGeom prst="ellipse">
            <a:avLst/>
          </a:prstGeom>
          <a:ln w="76200">
            <a:solidFill>
              <a:srgbClr val="BB099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Вместе с тем разрабатываются планы работы специалистов СППС на четверть (полугодие)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357422" y="3571876"/>
            <a:ext cx="6429420" cy="3143272"/>
          </a:xfrm>
          <a:prstGeom prst="ellipse">
            <a:avLst/>
          </a:prstGeom>
          <a:solidFill>
            <a:srgbClr val="BB0999"/>
          </a:solidFill>
          <a:ln w="76200">
            <a:solidFill>
              <a:srgbClr val="4912B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 работы классных руководителей разрабатывается в соответствии с годовым планом индивидуально для каждого класса с учетом возрастных особенностей детей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полугодие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66" cy="107157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Примерный план воспитательной работы класса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1094" t="18749" r="20703" b="25694"/>
          <a:stretch>
            <a:fillRect/>
          </a:stretch>
        </p:blipFill>
        <p:spPr bwMode="auto">
          <a:xfrm>
            <a:off x="571472" y="1785926"/>
            <a:ext cx="8108763" cy="4429156"/>
          </a:xfrm>
          <a:prstGeom prst="rect">
            <a:avLst/>
          </a:prstGeom>
          <a:ln w="228600" cap="sq" cmpd="thickThin">
            <a:solidFill>
              <a:srgbClr val="EB2186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85926"/>
            <a:ext cx="8229600" cy="32861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err="1" smtClean="0"/>
              <a:t>Психолого</a:t>
            </a:r>
            <a:r>
              <a:rPr lang="ru-RU" sz="3600" dirty="0" smtClean="0"/>
              <a:t>- педагогическое сопровождение детей осуществляется на основании письменного заявления одного из законных представителей несовершеннолетнего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578647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основании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МЕТОДИЧЕСКИХ РЕКОМЕНДАЦИЙ ПО МЕЖВЕДОМСТВЕННОМУ ВЗАИМОДЕЙСТВИЮ ГОСУДАРСТВЕННЫХ ОРГАНОВ, ГОСУДАРСТВЕННЫХ И ИНЫХ ОРГАНИЗАЦИЙ ПРИ ВЫЯВЛЕНИИ НЕБЛАГОПРИЯТНОЙ ДЛЯ ДЕТЕЙ ОБСТАНОВКИ, ПРОВЕДЕНИИ СОЦИАЛЬНОГО РАССЛЕДОВАНИЯ, ОРГАНИЗАЦИИ РАБОТЫ С СЕМЬЯМИ, ГДЕ ДЕТИ ПРИЗНАНЫ НАХОДЯЩИМИСЯ  В СОЦИАЛЬНО ОПАСНОМ ПОЛОЖЕНИИ ОТ 01.10.2019Г  следует, что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обучении (воспитании) детей в учреждениях образования изучение особенностей семейного воспитания классным руководителем осуществляется регулярно, рекомендуемая периодичность посещения несовершеннолетних на дому – 1 раз в год; чаще – при возникновении такой необходимости.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Посещение семей не должно носить формальный характер. Семьи учащихся 1-х, 5-х, 10-х классов, семьи вновь прибывших в класс обучающихся рекомендуется посетить до 1 ноября; семьи, знакомство с которыми уже состоялось ранее – до 1 января. 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714356"/>
            <a:ext cx="7358114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При посещении семей с целью изучения особенностей семейного воспитания несовершеннолетних составление классным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руководителемактов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обследования условий жизни и воспитания несовершеннолетнего либо актов иного характера нецелесообразно.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Отметка о посещении обучающихся на дому вносится классным руководителем в классный журнал;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857628"/>
            <a:ext cx="7429552" cy="16312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Результаты изучения особенностей семейного воспитания обучающихся по мере завершения плановых посещений семей необходимо рассматривать на заседаниях Совета учреждения образования по профилактике безнадзорности и правонарушений несовершеннолетних с участием классных руководителей.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24609" t="19444" r="24218" b="36111"/>
          <a:stretch>
            <a:fillRect/>
          </a:stretch>
        </p:blipFill>
        <p:spPr bwMode="auto">
          <a:xfrm>
            <a:off x="571472" y="1285860"/>
            <a:ext cx="8188581" cy="4000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429684" cy="585791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BB0999"/>
                </a:solidFill>
              </a:rPr>
              <a:t/>
            </a:r>
            <a:br>
              <a:rPr lang="ru-RU" sz="3600" i="1" dirty="0" smtClean="0">
                <a:solidFill>
                  <a:srgbClr val="BB0999"/>
                </a:solidFill>
              </a:rPr>
            </a:br>
            <a:r>
              <a:rPr lang="ru-RU" sz="3600" i="1" dirty="0" smtClean="0">
                <a:solidFill>
                  <a:srgbClr val="BB0999"/>
                </a:solidFill>
              </a:rPr>
              <a:t>Классные руководители составляют социально- педагогическую характеристику класса.</a:t>
            </a:r>
            <a:br>
              <a:rPr lang="ru-RU" sz="3600" i="1" dirty="0" smtClean="0">
                <a:solidFill>
                  <a:srgbClr val="BB0999"/>
                </a:solidFill>
              </a:rPr>
            </a:br>
            <a:r>
              <a:rPr lang="ru-RU" sz="3600" i="1" dirty="0" smtClean="0">
                <a:solidFill>
                  <a:srgbClr val="BB0999"/>
                </a:solidFill>
              </a:rPr>
              <a:t>На основании данных классных руководителей составляется социальная характеристика школы. </a:t>
            </a:r>
            <a:br>
              <a:rPr lang="ru-RU" sz="3600" i="1" dirty="0" smtClean="0">
                <a:solidFill>
                  <a:srgbClr val="BB0999"/>
                </a:solidFill>
              </a:rPr>
            </a:br>
            <a:r>
              <a:rPr lang="ru-RU" sz="3600" i="1" dirty="0" smtClean="0">
                <a:solidFill>
                  <a:srgbClr val="BB0999"/>
                </a:solidFill>
              </a:rPr>
              <a:t>В январе текущего учебного года вносятся изменения в социальную характеристику класса, школы</a:t>
            </a:r>
            <a:endParaRPr lang="ru-RU" sz="3600" i="1" dirty="0">
              <a:solidFill>
                <a:srgbClr val="BB0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71472" y="214290"/>
          <a:ext cx="8429684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Система работы по профилактике пропусков обучающихся без уважительной причины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2428868"/>
            <a:ext cx="8358246" cy="3693319"/>
          </a:xfrm>
          <a:prstGeom prst="rect">
            <a:avLst/>
          </a:prstGeom>
          <a:ln w="76200">
            <a:solidFill>
              <a:srgbClr val="BB0999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Составлено и утверждено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Положение об организации контроля пропусков занятий учащимися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Так, согласно Положению, учёту и анализу подлежат пропуски учебных занятий учащихся по уважительным 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неуважительным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причинам. На основании приказа по школе учет посещаемости учебных занятий учащимися осуществляется классным руководителем ежедневно и заключается в фиксировании всех допущенных учащимися в течение учебного дня пропусков учебных занятий. Каждый случай пропусков занятий индивидуально рассматривается классным руководителем.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BB0999"/>
                </a:solidFill>
                <a:latin typeface="Calibri"/>
                <a:ea typeface="Calibri" pitchFamily="34" charset="0"/>
                <a:cs typeface="Times New Roman" pitchFamily="18" charset="0"/>
              </a:rPr>
              <a:t>	</a:t>
            </a:r>
            <a:r>
              <a:rPr lang="ru-RU" i="1" dirty="0" smtClean="0">
                <a:solidFill>
                  <a:srgbClr val="7030A0"/>
                </a:solidFill>
                <a:latin typeface="Calibri"/>
                <a:ea typeface="Calibri" pitchFamily="34" charset="0"/>
                <a:cs typeface="Times New Roman" pitchFamily="18" charset="0"/>
              </a:rPr>
              <a:t>Согласно приказу на классного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руководителя возложена персональная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ответственность за достоверность предоставляемых сведений.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BB0999"/>
                </a:solidFill>
                <a:latin typeface="Calibri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Классный руководитель информирует законных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представителей учащихся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правилах учета посещаемости, мерах профилактики пропусков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уважительных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BB09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BB09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9531" t="20139" r="18332" b="40600"/>
          <a:stretch>
            <a:fillRect/>
          </a:stretch>
        </p:blipFill>
        <p:spPr bwMode="auto">
          <a:xfrm>
            <a:off x="214282" y="3571876"/>
            <a:ext cx="8715436" cy="2714644"/>
          </a:xfrm>
          <a:prstGeom prst="rect">
            <a:avLst/>
          </a:prstGeom>
          <a:noFill/>
          <a:ln w="57150">
            <a:solidFill>
              <a:srgbClr val="34F8F3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85786" y="357166"/>
            <a:ext cx="7929618" cy="26776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</a:rPr>
              <a:t>Ежедневно не позднее 8.30 для первой смены и не позднее 13.30 для второй смены классные руководители заполняют информацию о присутствии учащихся на учебных занятиях с указанием причины отсутствия. Прилагают письменные заявления законных представителей.</a:t>
            </a: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</a:rPr>
              <a:t> Анализ данных производит педагог социальный.</a:t>
            </a:r>
            <a:endParaRPr lang="ru-RU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Выполнение запланированных мероприятий в рамках проекта «Родительские университеты»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3828" t="20833" r="23828" b="8333"/>
          <a:stretch>
            <a:fillRect/>
          </a:stretch>
        </p:blipFill>
        <p:spPr bwMode="auto">
          <a:xfrm>
            <a:off x="928662" y="2285992"/>
            <a:ext cx="6971696" cy="4145312"/>
          </a:xfrm>
          <a:prstGeom prst="rect">
            <a:avLst/>
          </a:prstGeom>
          <a:ln w="228600" cap="sq" cmpd="thickThin">
            <a:solidFill>
              <a:srgbClr val="BB0999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28596" y="357166"/>
            <a:ext cx="8229600" cy="1797040"/>
          </a:xfrm>
          <a:prstGeom prst="rect">
            <a:avLst/>
          </a:prstGeom>
          <a:ln w="57150">
            <a:prstDash val="lgDashDot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4912B8"/>
                </a:solidFill>
              </a:rPr>
              <a:t>Классные руководители проводят 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4912B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мониторинг страниц в социальных сетях обучающихся,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4912B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результаты анализирует педагог- психолог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4912B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 l="12109" t="20139" r="12890" b="21527"/>
          <a:stretch>
            <a:fillRect/>
          </a:stretch>
        </p:blipFill>
        <p:spPr bwMode="auto">
          <a:xfrm>
            <a:off x="428597" y="2571744"/>
            <a:ext cx="8215370" cy="3594224"/>
          </a:xfrm>
          <a:prstGeom prst="rect">
            <a:avLst/>
          </a:prstGeom>
          <a:noFill/>
          <a:ln w="38100">
            <a:solidFill>
              <a:srgbClr val="BB0999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357166"/>
            <a:ext cx="8229600" cy="5429288"/>
          </a:xfrm>
          <a:prstGeom prst="rect">
            <a:avLst/>
          </a:prstGeom>
          <a:ln w="57150">
            <a:prstDash val="lgDashDot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912B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Психологические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4912B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диагностики с учащимися проводятся с разрешения законных представителей обучающихся.</a:t>
            </a:r>
          </a:p>
          <a:p>
            <a:pPr lvl="0" algn="ctr">
              <a:spcBef>
                <a:spcPct val="0"/>
              </a:spcBef>
            </a:pPr>
            <a:r>
              <a:rPr lang="ru-RU" sz="4400" b="1" baseline="0" dirty="0" smtClean="0">
                <a:solidFill>
                  <a:srgbClr val="BB0999"/>
                </a:solidFill>
              </a:rPr>
              <a:t>Интерпретация результатов должна быть доведена до сведения классных руководителей, законных представителей обучающихся. </a:t>
            </a:r>
          </a:p>
          <a:p>
            <a:pPr lvl="0" algn="ctr">
              <a:spcBef>
                <a:spcPct val="0"/>
              </a:spcBef>
            </a:pPr>
            <a:r>
              <a:rPr lang="ru-RU" sz="4400" b="1" dirty="0" smtClean="0">
                <a:solidFill>
                  <a:srgbClr val="4912B8"/>
                </a:solidFill>
              </a:rPr>
              <a:t>Далее необходимо спланировать комплекс коррекционных мероприятий с выявленной категорией учащихся со всеми участниками образовательного процесса: педагогами, обучающимися, законными представителями обучающихся.</a:t>
            </a:r>
            <a:endParaRPr lang="ru-RU" sz="4400" b="1" baseline="0" dirty="0" smtClean="0">
              <a:solidFill>
                <a:srgbClr val="4912B8"/>
              </a:solidFill>
            </a:endParaRPr>
          </a:p>
          <a:p>
            <a:pPr lvl="0" algn="ctr">
              <a:spcBef>
                <a:spcPct val="0"/>
              </a:spcBef>
            </a:pPr>
            <a:endParaRPr kumimoji="0" lang="ru-RU" sz="4400" b="1" i="0" u="none" strike="noStrike" kern="1200" cap="none" spc="0" normalizeH="0" noProof="0" dirty="0" smtClean="0">
              <a:ln>
                <a:noFill/>
              </a:ln>
              <a:solidFill>
                <a:srgbClr val="4912B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ctr">
              <a:spcBef>
                <a:spcPct val="0"/>
              </a:spcBef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4912B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33375"/>
            <a:ext cx="6842125" cy="41036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395288" y="4581525"/>
            <a:ext cx="8385175" cy="1431925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МЫ РАБОТАЕМ ДЛЯ ТОГО, ЧТОБЫ МЕЧТЫ ДЕТЕЙ СБЫВАЛИСЬ!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928670"/>
            <a:ext cx="8215370" cy="39703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работе необходимо руководствоваться </a:t>
            </a:r>
            <a:r>
              <a:rPr kumimoji="0" lang="ru-RU" sz="28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постановлением Министерства образования Республики Беларусь от 27 декабря 2017 г. № 164 «Об установлении перечня документов, обязательных для ведения отдельными педагогическими работниками, и исключения практики привлечения педагогических работников к выполнению работ, не относящихся к выполнению их трудовых функций»</a:t>
            </a:r>
            <a:endParaRPr kumimoji="0" lang="ru-RU" sz="2800" b="1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000108"/>
          <a:ext cx="8358246" cy="5340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1472" y="214290"/>
            <a:ext cx="800105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Приоритетные направления </a:t>
            </a:r>
            <a:r>
              <a:rPr lang="ru-RU" b="1" dirty="0" err="1" smtClean="0">
                <a:solidFill>
                  <a:schemeClr val="tx1"/>
                </a:solidFill>
              </a:rPr>
              <a:t>социально-психолого-педагогического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сопровождения  образовательного  процесса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000108"/>
          <a:ext cx="8358246" cy="5340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1472" y="214290"/>
            <a:ext cx="800105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Приоритетные направления </a:t>
            </a:r>
            <a:r>
              <a:rPr lang="ru-RU" b="1" dirty="0" err="1" smtClean="0">
                <a:solidFill>
                  <a:schemeClr val="tx1"/>
                </a:solidFill>
              </a:rPr>
              <a:t>социально-психолого-педагогического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сопровождения  образовательного  процесса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00108"/>
          <a:ext cx="8358246" cy="5340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1472" y="214290"/>
            <a:ext cx="800105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Приоритетные направления </a:t>
            </a:r>
            <a:r>
              <a:rPr lang="ru-RU" b="1" dirty="0" err="1" smtClean="0">
                <a:solidFill>
                  <a:schemeClr val="tx1"/>
                </a:solidFill>
              </a:rPr>
              <a:t>социально-психолого-педагогического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сопровождения  образовательного  процесса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142852"/>
          <a:ext cx="8643998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42852"/>
            <a:ext cx="6143668" cy="86834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ДЕЯТЕЛЬНОСТЬ СППС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642910" y="357166"/>
            <a:ext cx="7429552" cy="1785950"/>
            <a:chOff x="70135" y="3550786"/>
            <a:chExt cx="3597342" cy="243374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70135" y="3550786"/>
              <a:ext cx="3597342" cy="243374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141417" y="3907976"/>
              <a:ext cx="3454778" cy="1643074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</a:pPr>
              <a:r>
                <a:rPr lang="ru-RU" sz="2800" b="1" kern="1200" dirty="0" smtClean="0">
                  <a:solidFill>
                    <a:schemeClr val="bg1"/>
                  </a:solidFill>
                </a:rPr>
                <a:t>Кодекс об  образовании </a:t>
              </a: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</a:pPr>
              <a:r>
                <a:rPr lang="ru-RU" sz="2800" b="1" kern="1200" dirty="0" smtClean="0">
                  <a:solidFill>
                    <a:schemeClr val="bg1"/>
                  </a:solidFill>
                </a:rPr>
                <a:t>Республики  Беларусь </a:t>
              </a:r>
              <a:endParaRPr lang="ru-RU" sz="28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285720" y="2357430"/>
            <a:ext cx="8429652" cy="1857388"/>
          </a:xfrm>
          <a:prstGeom prst="snip2DiagRect">
            <a:avLst>
              <a:gd name="adj1" fmla="val 0"/>
              <a:gd name="adj2" fmla="val 23902"/>
            </a:avLst>
          </a:prstGeom>
          <a:solidFill>
            <a:srgbClr val="7030A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57158" y="2500306"/>
            <a:ext cx="850112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31.  Основные права обучающихся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Обучающиеся  в соответствии с настоящим Кодексом и иными актами законодательства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имеют право на: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1.18. получение  социально-педагогической  и  психологической  помощи  со  стороны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специалистов учреждения образования.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357158" y="4286256"/>
            <a:ext cx="8501122" cy="2286016"/>
          </a:xfrm>
          <a:prstGeom prst="snip2DiagRect">
            <a:avLst>
              <a:gd name="adj1" fmla="val 0"/>
              <a:gd name="adj2" fmla="val 23902"/>
            </a:avLst>
          </a:prstGeom>
          <a:solidFill>
            <a:srgbClr val="7030A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28596" y="4429132"/>
            <a:ext cx="87154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41.  Охрана здоровья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2. Охрана здоровья обучающихся включает в себя: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2.4. пропаганду и обучение навыкам здорового образа жизни;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2.7. профилактику  и  пресечение  курения,  употребления  алкогольных,   слабоалкогольных напитков, пива, наркотических средств, психотропных, токсических и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других  одурманивающих  веществ  в  учреждении  образования…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57158" y="3357562"/>
            <a:ext cx="8501122" cy="2571768"/>
          </a:xfrm>
          <a:prstGeom prst="snip2DiagRect">
            <a:avLst>
              <a:gd name="adj1" fmla="val 0"/>
              <a:gd name="adj2" fmla="val 23902"/>
            </a:avLst>
          </a:prstGeom>
          <a:solidFill>
            <a:srgbClr val="7030A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596" y="1000108"/>
            <a:ext cx="8501122" cy="1285860"/>
          </a:xfrm>
          <a:prstGeom prst="snip2DiagRect">
            <a:avLst>
              <a:gd name="adj1" fmla="val 0"/>
              <a:gd name="adj2" fmla="val 23902"/>
            </a:avLst>
          </a:prstGeom>
          <a:solidFill>
            <a:srgbClr val="7030A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42910" y="1071546"/>
            <a:ext cx="8215370" cy="132343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91.  Основные требования к организации образовательного процесса, обеспечение  социально-педагогической  поддержки  обучающихся  и оказания  им  психологической помощи.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71472" y="3357562"/>
            <a:ext cx="835824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96.  Социально-педагогическая поддержка  обучающихся  и  оказание  им  психологической помощи:</a:t>
            </a:r>
          </a:p>
          <a:p>
            <a:r>
              <a:rPr lang="ru-RU" sz="1600" i="1" dirty="0">
                <a:solidFill>
                  <a:schemeClr val="bg1"/>
                </a:solidFill>
              </a:rPr>
              <a:t>1. В  учреждении  образования </a:t>
            </a:r>
            <a:r>
              <a:rPr lang="ru-RU" sz="1600" i="1" dirty="0" smtClean="0">
                <a:solidFill>
                  <a:schemeClr val="bg1"/>
                </a:solidFill>
              </a:rPr>
              <a:t>(…) в </a:t>
            </a:r>
            <a:r>
              <a:rPr lang="ru-RU" sz="1600" i="1" dirty="0">
                <a:solidFill>
                  <a:schemeClr val="bg1"/>
                </a:solidFill>
              </a:rPr>
              <a:t>целях </a:t>
            </a:r>
            <a:r>
              <a:rPr lang="ru-RU" sz="1600" i="1" dirty="0" smtClean="0">
                <a:solidFill>
                  <a:schemeClr val="bg1"/>
                </a:solidFill>
              </a:rPr>
              <a:t>социальной  </a:t>
            </a:r>
            <a:r>
              <a:rPr lang="ru-RU" sz="1600" i="1" dirty="0">
                <a:solidFill>
                  <a:schemeClr val="bg1"/>
                </a:solidFill>
              </a:rPr>
              <a:t>адаптации  обучающихся  и  оптимизации  образовательного  процесса </a:t>
            </a:r>
            <a:r>
              <a:rPr lang="ru-RU" sz="1600" i="1" dirty="0" smtClean="0">
                <a:solidFill>
                  <a:schemeClr val="bg1"/>
                </a:solidFill>
              </a:rPr>
              <a:t>осуществляются  </a:t>
            </a:r>
            <a:r>
              <a:rPr lang="ru-RU" sz="1600" i="1" dirty="0">
                <a:solidFill>
                  <a:schemeClr val="bg1"/>
                </a:solidFill>
              </a:rPr>
              <a:t>социально-педагогическая  поддержка  обучающихся  и  оказание  им </a:t>
            </a:r>
            <a:r>
              <a:rPr lang="ru-RU" sz="1600" i="1" dirty="0" smtClean="0">
                <a:solidFill>
                  <a:schemeClr val="bg1"/>
                </a:solidFill>
              </a:rPr>
              <a:t>психологической </a:t>
            </a:r>
            <a:r>
              <a:rPr lang="ru-RU" sz="1600" i="1" dirty="0">
                <a:solidFill>
                  <a:schemeClr val="bg1"/>
                </a:solidFill>
              </a:rPr>
              <a:t>помощи.</a:t>
            </a:r>
          </a:p>
          <a:p>
            <a:r>
              <a:rPr lang="ru-RU" sz="1600" i="1" dirty="0">
                <a:solidFill>
                  <a:schemeClr val="bg1"/>
                </a:solidFill>
              </a:rPr>
              <a:t>2. Социально-педагогическая поддержка обучающихся и оказание им психологической </a:t>
            </a:r>
          </a:p>
          <a:p>
            <a:r>
              <a:rPr lang="ru-RU" sz="1600" i="1" dirty="0">
                <a:solidFill>
                  <a:schemeClr val="bg1"/>
                </a:solidFill>
              </a:rPr>
              <a:t>помощи  осуществляются  социально-педагогической  и  психологической  службой </a:t>
            </a:r>
          </a:p>
          <a:p>
            <a:r>
              <a:rPr lang="ru-RU" sz="1600" i="1" dirty="0">
                <a:solidFill>
                  <a:schemeClr val="bg1"/>
                </a:solidFill>
              </a:rPr>
              <a:t>учреждения  образования  </a:t>
            </a:r>
            <a:r>
              <a:rPr lang="ru-RU" sz="1600" i="1" dirty="0" smtClean="0">
                <a:solidFill>
                  <a:schemeClr val="bg1"/>
                </a:solidFill>
              </a:rPr>
              <a:t>(…),  </a:t>
            </a:r>
            <a:r>
              <a:rPr lang="ru-RU" sz="1600" i="1" dirty="0">
                <a:solidFill>
                  <a:schemeClr val="bg1"/>
                </a:solidFill>
              </a:rPr>
              <a:t>положение о которой утверждается Министерством </a:t>
            </a:r>
          </a:p>
          <a:p>
            <a:r>
              <a:rPr lang="ru-RU" sz="1600" i="1" dirty="0">
                <a:solidFill>
                  <a:schemeClr val="bg1"/>
                </a:solidFill>
              </a:rPr>
              <a:t>образования Республики Беларусь.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713</Words>
  <Application>Microsoft Office PowerPoint</Application>
  <PresentationFormat>Экран (4:3)</PresentationFormat>
  <Paragraphs>85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ДЕЯТЕЛЬНОСТЬ ЗАМЕСТИТЕЛЯ ДИРЕКТОРА ПО ВОСПИТАЛЬНОЙ РАБОТЕ В ЧАСТИ КООРДИНАЦИИ СОВМЕСТНОЙ РАБОТЫ СППС И КЛАССНЫХ РУКОВОДИТЕЛЕЙ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ДЕЯТЕЛЬНОСТЬ СППС</vt:lpstr>
      <vt:lpstr>Презентация PowerPoint</vt:lpstr>
      <vt:lpstr>Презентация PowerPoint</vt:lpstr>
      <vt:lpstr>Презентация PowerPoint</vt:lpstr>
      <vt:lpstr>!!! СПСС школы и классные руководители осуществляют свою деятельность на основании годового плана идеологической, воспитательной и социальной работы школы.</vt:lpstr>
      <vt:lpstr>  Структура годового плана идеологической, воспитательной и социальной работы школы:    </vt:lpstr>
      <vt:lpstr>Презентация PowerPoint</vt:lpstr>
      <vt:lpstr>Примерный план воспитательной работы класса </vt:lpstr>
      <vt:lpstr>Психолого- педагогическое сопровождение детей осуществляется на основании письменного заявления одного из законных представителей несовершеннолетнего</vt:lpstr>
      <vt:lpstr> На основании МЕТОДИЧЕСКИХ РЕКОМЕНДАЦИЙ ПО МЕЖВЕДОМСТВЕННОМУ ВЗАИМОДЕЙСТВИЮ ГОСУДАРСТВЕННЫХ ОРГАНОВ, ГОСУДАРСТВЕННЫХ И ИНЫХ ОРГАНИЗАЦИЙ ПРИ ВЫЯВЛЕНИИ НЕБЛАГОПРИЯТНОЙ ДЛЯ ДЕТЕЙ ОБСТАНОВКИ, ПРОВЕДЕНИИ СОЦИАЛЬНОГО РАССЛЕДОВАНИЯ, ОРГАНИЗАЦИИ РАБОТЫ С СЕМЬЯМИ, ГДЕ ДЕТИ ПРИЗНАНЫ НАХОДЯЩИМИСЯ  В СОЦИАЛЬНО ОПАСНОМ ПОЛОЖЕНИИ ОТ 01.10.2019Г  следует, что  при обучении (воспитании) детей в учреждениях образования изучение особенностей семейного воспитания классным руководителем осуществляется регулярно, рекомендуемая периодичность посещения несовершеннолетних на дому – 1 раз в год; чаще – при возникновении такой необходимости. Посещение семей не должно носить формальный характер. Семьи учащихся 1-х, 5-х, 10-х классов, семьи вновь прибывших в класс обучающихся рекомендуется посетить до 1 ноября; семьи, знакомство с которыми уже состоялось ранее – до 1 января.  </vt:lpstr>
      <vt:lpstr>Презентация PowerPoint</vt:lpstr>
      <vt:lpstr>Презентация PowerPoint</vt:lpstr>
      <vt:lpstr> Классные руководители составляют социально- педагогическую характеристику класса. На основании данных классных руководителей составляется социальная характеристика школы.  В январе текущего учебного года вносятся изменения в социальную характеристику класса, школы</vt:lpstr>
      <vt:lpstr>Система работы по профилактике пропусков обучающихся без уважительной причины</vt:lpstr>
      <vt:lpstr>Презентация PowerPoint</vt:lpstr>
      <vt:lpstr>Выполнение запланированных мероприятий в рамках проекта «Родительские университеты»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 ЗАМЕСТИТЕЛЯ ДИРЕКТОРА ПО ВОСПИТАЛЬНОЙ РАБОТЕ В ЧАСТИ КООРДИНАЦИИ СОВМЕСТНОЙ РАБОТЫ СППС И КЛАССНЫХ РУКОВОДИТЕЛЕЙ</dc:title>
  <dc:creator>acer-user</dc:creator>
  <cp:lastModifiedBy>User</cp:lastModifiedBy>
  <cp:revision>100</cp:revision>
  <dcterms:created xsi:type="dcterms:W3CDTF">2017-09-17T17:08:35Z</dcterms:created>
  <dcterms:modified xsi:type="dcterms:W3CDTF">2022-01-17T08:05:13Z</dcterms:modified>
</cp:coreProperties>
</file>