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>
        <p:scale>
          <a:sx n="77" d="100"/>
          <a:sy n="77" d="100"/>
        </p:scale>
        <p:origin x="-28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13.08.2025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13.08.2025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xmlns="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Произвольный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Admin</cp:lastModifiedBy>
  <cp:revision>56</cp:revision>
  <cp:lastPrinted>2024-09-02T11:48:47Z</cp:lastPrinted>
  <dcterms:created xsi:type="dcterms:W3CDTF">2023-11-27T08:14:30Z</dcterms:created>
  <dcterms:modified xsi:type="dcterms:W3CDTF">2025-08-13T08:54:58Z</dcterms:modified>
</cp:coreProperties>
</file>